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6" r:id="rId4"/>
    <p:sldMasterId id="2147483677" r:id="rId5"/>
    <p:sldMasterId id="2147483678" r:id="rId6"/>
    <p:sldMasterId id="214748367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Lst>
  <p:sldSz cy="6858000" cx="12192000"/>
  <p:notesSz cx="6858000" cy="9144000"/>
  <p:embeddedFontLst>
    <p:embeddedFont>
      <p:font typeface="Proxima Nova"/>
      <p:regular r:id="rId84"/>
      <p:bold r:id="rId85"/>
      <p:italic r:id="rId86"/>
      <p:boldItalic r:id="rId87"/>
    </p:embeddedFont>
    <p:embeddedFont>
      <p:font typeface="Inconsolata"/>
      <p:regular r:id="rId88"/>
      <p:bold r:id="rId89"/>
    </p:embeddedFont>
    <p:embeddedFont>
      <p:font typeface="Maven Pro"/>
      <p:regular r:id="rId90"/>
      <p:bold r:id="rId91"/>
    </p:embeddedFont>
    <p:embeddedFont>
      <p:font typeface="Maven Pro Regular"/>
      <p:regular r:id="rId92"/>
      <p:bold r:id="rId9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A1FBABE-777F-49BD-86BA-DE9A09DE50A8}">
  <a:tblStyle styleId="{6A1FBABE-777F-49BD-86BA-DE9A09DE50A8}"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4" Type="http://schemas.openxmlformats.org/officeDocument/2006/relationships/font" Target="fonts/ProximaNova-regular.fntdata"/><Relationship Id="rId83" Type="http://schemas.openxmlformats.org/officeDocument/2006/relationships/slide" Target="slides/slide75.xml"/><Relationship Id="rId42" Type="http://schemas.openxmlformats.org/officeDocument/2006/relationships/slide" Target="slides/slide34.xml"/><Relationship Id="rId86" Type="http://schemas.openxmlformats.org/officeDocument/2006/relationships/font" Target="fonts/ProximaNova-italic.fntdata"/><Relationship Id="rId41" Type="http://schemas.openxmlformats.org/officeDocument/2006/relationships/slide" Target="slides/slide33.xml"/><Relationship Id="rId85" Type="http://schemas.openxmlformats.org/officeDocument/2006/relationships/font" Target="fonts/ProximaNova-bold.fntdata"/><Relationship Id="rId44" Type="http://schemas.openxmlformats.org/officeDocument/2006/relationships/slide" Target="slides/slide36.xml"/><Relationship Id="rId88" Type="http://schemas.openxmlformats.org/officeDocument/2006/relationships/font" Target="fonts/Inconsolata-regular.fntdata"/><Relationship Id="rId43" Type="http://schemas.openxmlformats.org/officeDocument/2006/relationships/slide" Target="slides/slide35.xml"/><Relationship Id="rId87" Type="http://schemas.openxmlformats.org/officeDocument/2006/relationships/font" Target="fonts/ProximaNova-boldItalic.fntdata"/><Relationship Id="rId46" Type="http://schemas.openxmlformats.org/officeDocument/2006/relationships/slide" Target="slides/slide38.xml"/><Relationship Id="rId45" Type="http://schemas.openxmlformats.org/officeDocument/2006/relationships/slide" Target="slides/slide37.xml"/><Relationship Id="rId89" Type="http://schemas.openxmlformats.org/officeDocument/2006/relationships/font" Target="fonts/Inconsolata-bold.fntdata"/><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31" Type="http://schemas.openxmlformats.org/officeDocument/2006/relationships/slide" Target="slides/slide23.xml"/><Relationship Id="rId75" Type="http://schemas.openxmlformats.org/officeDocument/2006/relationships/slide" Target="slides/slide67.xml"/><Relationship Id="rId30" Type="http://schemas.openxmlformats.org/officeDocument/2006/relationships/slide" Target="slides/slide22.xml"/><Relationship Id="rId74" Type="http://schemas.openxmlformats.org/officeDocument/2006/relationships/slide" Target="slides/slide66.xml"/><Relationship Id="rId33" Type="http://schemas.openxmlformats.org/officeDocument/2006/relationships/slide" Target="slides/slide25.xml"/><Relationship Id="rId77" Type="http://schemas.openxmlformats.org/officeDocument/2006/relationships/slide" Target="slides/slide69.xml"/><Relationship Id="rId32" Type="http://schemas.openxmlformats.org/officeDocument/2006/relationships/slide" Target="slides/slide24.xml"/><Relationship Id="rId76" Type="http://schemas.openxmlformats.org/officeDocument/2006/relationships/slide" Target="slides/slide68.xml"/><Relationship Id="rId35" Type="http://schemas.openxmlformats.org/officeDocument/2006/relationships/slide" Target="slides/slide27.xml"/><Relationship Id="rId79" Type="http://schemas.openxmlformats.org/officeDocument/2006/relationships/slide" Target="slides/slide71.xml"/><Relationship Id="rId34" Type="http://schemas.openxmlformats.org/officeDocument/2006/relationships/slide" Target="slides/slide26.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slide" Target="slides/slide60.xml"/><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slide" Target="slides/slide61.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91" Type="http://schemas.openxmlformats.org/officeDocument/2006/relationships/font" Target="fonts/MavenPro-bold.fntdata"/><Relationship Id="rId90" Type="http://schemas.openxmlformats.org/officeDocument/2006/relationships/font" Target="fonts/MavenPro-regular.fntdata"/><Relationship Id="rId93" Type="http://schemas.openxmlformats.org/officeDocument/2006/relationships/font" Target="fonts/MavenProRegular-bold.fntdata"/><Relationship Id="rId92" Type="http://schemas.openxmlformats.org/officeDocument/2006/relationships/font" Target="fonts/MavenProRegular-regular.fntdata"/><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4" name="Shape 804"/>
        <p:cNvGrpSpPr/>
        <p:nvPr/>
      </p:nvGrpSpPr>
      <p:grpSpPr>
        <a:xfrm>
          <a:off x="0" y="0"/>
          <a:ext cx="0" cy="0"/>
          <a:chOff x="0" y="0"/>
          <a:chExt cx="0" cy="0"/>
        </a:xfrm>
      </p:grpSpPr>
      <p:sp>
        <p:nvSpPr>
          <p:cNvPr id="805" name="Google Shape;80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6" name="Google Shape;80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7" name="Shape 877"/>
        <p:cNvGrpSpPr/>
        <p:nvPr/>
      </p:nvGrpSpPr>
      <p:grpSpPr>
        <a:xfrm>
          <a:off x="0" y="0"/>
          <a:ext cx="0" cy="0"/>
          <a:chOff x="0" y="0"/>
          <a:chExt cx="0" cy="0"/>
        </a:xfrm>
      </p:grpSpPr>
      <p:sp>
        <p:nvSpPr>
          <p:cNvPr id="878" name="Google Shape;878;g6ec2c438ae_0_2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6ec2c438ae_0_2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0" name="Google Shape;880;g6ec2c438ae_0_2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5" name="Shape 885"/>
        <p:cNvGrpSpPr/>
        <p:nvPr/>
      </p:nvGrpSpPr>
      <p:grpSpPr>
        <a:xfrm>
          <a:off x="0" y="0"/>
          <a:ext cx="0" cy="0"/>
          <a:chOff x="0" y="0"/>
          <a:chExt cx="0" cy="0"/>
        </a:xfrm>
      </p:grpSpPr>
      <p:sp>
        <p:nvSpPr>
          <p:cNvPr id="886" name="Google Shape;886;g6ec2c438ae_0_2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6ec2c438ae_0_2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8" name="Google Shape;888;g6ec2c438ae_0_2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8" name="Shape 898"/>
        <p:cNvGrpSpPr/>
        <p:nvPr/>
      </p:nvGrpSpPr>
      <p:grpSpPr>
        <a:xfrm>
          <a:off x="0" y="0"/>
          <a:ext cx="0" cy="0"/>
          <a:chOff x="0" y="0"/>
          <a:chExt cx="0" cy="0"/>
        </a:xfrm>
      </p:grpSpPr>
      <p:sp>
        <p:nvSpPr>
          <p:cNvPr id="899" name="Google Shape;899;g6ec2c438ae_0_3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6ec2c438ae_0_3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1" name="Google Shape;901;g6ec2c438ae_0_30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1" name="Shape 911"/>
        <p:cNvGrpSpPr/>
        <p:nvPr/>
      </p:nvGrpSpPr>
      <p:grpSpPr>
        <a:xfrm>
          <a:off x="0" y="0"/>
          <a:ext cx="0" cy="0"/>
          <a:chOff x="0" y="0"/>
          <a:chExt cx="0" cy="0"/>
        </a:xfrm>
      </p:grpSpPr>
      <p:sp>
        <p:nvSpPr>
          <p:cNvPr id="912" name="Google Shape;912;g6ecb0b6ed2_0_6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3" name="Google Shape;913;g6ecb0b6ed2_0_6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0" name="Shape 920"/>
        <p:cNvGrpSpPr/>
        <p:nvPr/>
      </p:nvGrpSpPr>
      <p:grpSpPr>
        <a:xfrm>
          <a:off x="0" y="0"/>
          <a:ext cx="0" cy="0"/>
          <a:chOff x="0" y="0"/>
          <a:chExt cx="0" cy="0"/>
        </a:xfrm>
      </p:grpSpPr>
      <p:sp>
        <p:nvSpPr>
          <p:cNvPr id="921" name="Google Shape;921;g6ecb0b6ed2_0_6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2" name="Google Shape;922;g6ecb0b6ed2_0_6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8" name="Shape 928"/>
        <p:cNvGrpSpPr/>
        <p:nvPr/>
      </p:nvGrpSpPr>
      <p:grpSpPr>
        <a:xfrm>
          <a:off x="0" y="0"/>
          <a:ext cx="0" cy="0"/>
          <a:chOff x="0" y="0"/>
          <a:chExt cx="0" cy="0"/>
        </a:xfrm>
      </p:grpSpPr>
      <p:sp>
        <p:nvSpPr>
          <p:cNvPr id="929" name="Google Shape;929;g6ecb0b6ed2_0_6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0" name="Google Shape;930;g6ecb0b6ed2_0_6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6" name="Shape 936"/>
        <p:cNvGrpSpPr/>
        <p:nvPr/>
      </p:nvGrpSpPr>
      <p:grpSpPr>
        <a:xfrm>
          <a:off x="0" y="0"/>
          <a:ext cx="0" cy="0"/>
          <a:chOff x="0" y="0"/>
          <a:chExt cx="0" cy="0"/>
        </a:xfrm>
      </p:grpSpPr>
      <p:sp>
        <p:nvSpPr>
          <p:cNvPr id="937" name="Google Shape;93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8" name="Google Shape;93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2" name="Shape 942"/>
        <p:cNvGrpSpPr/>
        <p:nvPr/>
      </p:nvGrpSpPr>
      <p:grpSpPr>
        <a:xfrm>
          <a:off x="0" y="0"/>
          <a:ext cx="0" cy="0"/>
          <a:chOff x="0" y="0"/>
          <a:chExt cx="0" cy="0"/>
        </a:xfrm>
      </p:grpSpPr>
      <p:sp>
        <p:nvSpPr>
          <p:cNvPr id="943" name="Google Shape;943;g6ecb0b6ed2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6ecb0b6ed2_0_3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9" name="Shape 949"/>
        <p:cNvGrpSpPr/>
        <p:nvPr/>
      </p:nvGrpSpPr>
      <p:grpSpPr>
        <a:xfrm>
          <a:off x="0" y="0"/>
          <a:ext cx="0" cy="0"/>
          <a:chOff x="0" y="0"/>
          <a:chExt cx="0" cy="0"/>
        </a:xfrm>
      </p:grpSpPr>
      <p:sp>
        <p:nvSpPr>
          <p:cNvPr id="950" name="Google Shape;950;g6eee959d3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6eee959d32_3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1" name="Shape 961"/>
        <p:cNvGrpSpPr/>
        <p:nvPr/>
      </p:nvGrpSpPr>
      <p:grpSpPr>
        <a:xfrm>
          <a:off x="0" y="0"/>
          <a:ext cx="0" cy="0"/>
          <a:chOff x="0" y="0"/>
          <a:chExt cx="0" cy="0"/>
        </a:xfrm>
      </p:grpSpPr>
      <p:sp>
        <p:nvSpPr>
          <p:cNvPr id="962" name="Google Shape;962;g6f14fe68b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6f14fe68b6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4" name="Google Shape;964;g6f14fe68b6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g6ec2c438ae_0_15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g6ec2c438ae_0_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0" name="Shape 970"/>
        <p:cNvGrpSpPr/>
        <p:nvPr/>
      </p:nvGrpSpPr>
      <p:grpSpPr>
        <a:xfrm>
          <a:off x="0" y="0"/>
          <a:ext cx="0" cy="0"/>
          <a:chOff x="0" y="0"/>
          <a:chExt cx="0" cy="0"/>
        </a:xfrm>
      </p:grpSpPr>
      <p:sp>
        <p:nvSpPr>
          <p:cNvPr id="971" name="Google Shape;971;g6f09b03270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2" name="Google Shape;972;g6f09b03270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0" name="Shape 980"/>
        <p:cNvGrpSpPr/>
        <p:nvPr/>
      </p:nvGrpSpPr>
      <p:grpSpPr>
        <a:xfrm>
          <a:off x="0" y="0"/>
          <a:ext cx="0" cy="0"/>
          <a:chOff x="0" y="0"/>
          <a:chExt cx="0" cy="0"/>
        </a:xfrm>
      </p:grpSpPr>
      <p:sp>
        <p:nvSpPr>
          <p:cNvPr id="981" name="Google Shape;981;g52b9f5171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52b9f51710_0_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2" name="Shape 992"/>
        <p:cNvGrpSpPr/>
        <p:nvPr/>
      </p:nvGrpSpPr>
      <p:grpSpPr>
        <a:xfrm>
          <a:off x="0" y="0"/>
          <a:ext cx="0" cy="0"/>
          <a:chOff x="0" y="0"/>
          <a:chExt cx="0" cy="0"/>
        </a:xfrm>
      </p:grpSpPr>
      <p:sp>
        <p:nvSpPr>
          <p:cNvPr id="993" name="Google Shape;993;g6f09b03270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6f09b03270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5" name="Google Shape;995;g6f09b03270_0_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2" name="Shape 1002"/>
        <p:cNvGrpSpPr/>
        <p:nvPr/>
      </p:nvGrpSpPr>
      <p:grpSpPr>
        <a:xfrm>
          <a:off x="0" y="0"/>
          <a:ext cx="0" cy="0"/>
          <a:chOff x="0" y="0"/>
          <a:chExt cx="0" cy="0"/>
        </a:xfrm>
      </p:grpSpPr>
      <p:sp>
        <p:nvSpPr>
          <p:cNvPr id="1003" name="Google Shape;1003;g52b9f5171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52b9f51710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2" name="Shape 1012"/>
        <p:cNvGrpSpPr/>
        <p:nvPr/>
      </p:nvGrpSpPr>
      <p:grpSpPr>
        <a:xfrm>
          <a:off x="0" y="0"/>
          <a:ext cx="0" cy="0"/>
          <a:chOff x="0" y="0"/>
          <a:chExt cx="0" cy="0"/>
        </a:xfrm>
      </p:grpSpPr>
      <p:sp>
        <p:nvSpPr>
          <p:cNvPr id="1013" name="Google Shape;1013;g6ecb0b6ed2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6ecb0b6ed2_0_3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2" name="Shape 1022"/>
        <p:cNvGrpSpPr/>
        <p:nvPr/>
      </p:nvGrpSpPr>
      <p:grpSpPr>
        <a:xfrm>
          <a:off x="0" y="0"/>
          <a:ext cx="0" cy="0"/>
          <a:chOff x="0" y="0"/>
          <a:chExt cx="0" cy="0"/>
        </a:xfrm>
      </p:grpSpPr>
      <p:sp>
        <p:nvSpPr>
          <p:cNvPr id="1023" name="Google Shape;1023;g6f09b03270_0_2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g6f09b03270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0" name="Shape 1030"/>
        <p:cNvGrpSpPr/>
        <p:nvPr/>
      </p:nvGrpSpPr>
      <p:grpSpPr>
        <a:xfrm>
          <a:off x="0" y="0"/>
          <a:ext cx="0" cy="0"/>
          <a:chOff x="0" y="0"/>
          <a:chExt cx="0" cy="0"/>
        </a:xfrm>
      </p:grpSpPr>
      <p:sp>
        <p:nvSpPr>
          <p:cNvPr id="1031" name="Google Shape;1031;g52c467139d_0_0: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g52c467139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8" name="Shape 1038"/>
        <p:cNvGrpSpPr/>
        <p:nvPr/>
      </p:nvGrpSpPr>
      <p:grpSpPr>
        <a:xfrm>
          <a:off x="0" y="0"/>
          <a:ext cx="0" cy="0"/>
          <a:chOff x="0" y="0"/>
          <a:chExt cx="0" cy="0"/>
        </a:xfrm>
      </p:grpSpPr>
      <p:sp>
        <p:nvSpPr>
          <p:cNvPr id="1039" name="Google Shape;1039;g52b9f5171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52b9f51710_0_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8" name="Shape 1048"/>
        <p:cNvGrpSpPr/>
        <p:nvPr/>
      </p:nvGrpSpPr>
      <p:grpSpPr>
        <a:xfrm>
          <a:off x="0" y="0"/>
          <a:ext cx="0" cy="0"/>
          <a:chOff x="0" y="0"/>
          <a:chExt cx="0" cy="0"/>
        </a:xfrm>
      </p:grpSpPr>
      <p:sp>
        <p:nvSpPr>
          <p:cNvPr id="1049" name="Google Shape;1049;g52b9f51710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52b9f51710_0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1" name="Google Shape;1051;g52b9f51710_0_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5" name="Shape 1055"/>
        <p:cNvGrpSpPr/>
        <p:nvPr/>
      </p:nvGrpSpPr>
      <p:grpSpPr>
        <a:xfrm>
          <a:off x="0" y="0"/>
          <a:ext cx="0" cy="0"/>
          <a:chOff x="0" y="0"/>
          <a:chExt cx="0" cy="0"/>
        </a:xfrm>
      </p:grpSpPr>
      <p:sp>
        <p:nvSpPr>
          <p:cNvPr id="1056" name="Google Shape;1056;g6ecb0b6ed2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6ecb0b6ed2_0_3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8" name="Shape 818"/>
        <p:cNvGrpSpPr/>
        <p:nvPr/>
      </p:nvGrpSpPr>
      <p:grpSpPr>
        <a:xfrm>
          <a:off x="0" y="0"/>
          <a:ext cx="0" cy="0"/>
          <a:chOff x="0" y="0"/>
          <a:chExt cx="0" cy="0"/>
        </a:xfrm>
      </p:grpSpPr>
      <p:sp>
        <p:nvSpPr>
          <p:cNvPr id="819" name="Google Shape;819;g6ec2c438ae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0" name="Google Shape;820;g6ec2c438ae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7" name="Shape 1067"/>
        <p:cNvGrpSpPr/>
        <p:nvPr/>
      </p:nvGrpSpPr>
      <p:grpSpPr>
        <a:xfrm>
          <a:off x="0" y="0"/>
          <a:ext cx="0" cy="0"/>
          <a:chOff x="0" y="0"/>
          <a:chExt cx="0" cy="0"/>
        </a:xfrm>
      </p:grpSpPr>
      <p:sp>
        <p:nvSpPr>
          <p:cNvPr id="1068" name="Google Shape;1068;g6ecb0b6ed2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6ecb0b6ed2_0_3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4" name="Shape 1074"/>
        <p:cNvGrpSpPr/>
        <p:nvPr/>
      </p:nvGrpSpPr>
      <p:grpSpPr>
        <a:xfrm>
          <a:off x="0" y="0"/>
          <a:ext cx="0" cy="0"/>
          <a:chOff x="0" y="0"/>
          <a:chExt cx="0" cy="0"/>
        </a:xfrm>
      </p:grpSpPr>
      <p:sp>
        <p:nvSpPr>
          <p:cNvPr id="1075" name="Google Shape;1075;g6f09b03270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6f09b03270_0_1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5" name="Shape 1085"/>
        <p:cNvGrpSpPr/>
        <p:nvPr/>
      </p:nvGrpSpPr>
      <p:grpSpPr>
        <a:xfrm>
          <a:off x="0" y="0"/>
          <a:ext cx="0" cy="0"/>
          <a:chOff x="0" y="0"/>
          <a:chExt cx="0" cy="0"/>
        </a:xfrm>
      </p:grpSpPr>
      <p:sp>
        <p:nvSpPr>
          <p:cNvPr id="1086" name="Google Shape;1086;g6ecb0b6ed2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6ecb0b6ed2_0_3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2" name="Shape 1092"/>
        <p:cNvGrpSpPr/>
        <p:nvPr/>
      </p:nvGrpSpPr>
      <p:grpSpPr>
        <a:xfrm>
          <a:off x="0" y="0"/>
          <a:ext cx="0" cy="0"/>
          <a:chOff x="0" y="0"/>
          <a:chExt cx="0" cy="0"/>
        </a:xfrm>
      </p:grpSpPr>
      <p:sp>
        <p:nvSpPr>
          <p:cNvPr id="1093" name="Google Shape;1093;g6ecb0b6ed2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6ecb0b6ed2_0_3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9" name="Shape 1099"/>
        <p:cNvGrpSpPr/>
        <p:nvPr/>
      </p:nvGrpSpPr>
      <p:grpSpPr>
        <a:xfrm>
          <a:off x="0" y="0"/>
          <a:ext cx="0" cy="0"/>
          <a:chOff x="0" y="0"/>
          <a:chExt cx="0" cy="0"/>
        </a:xfrm>
      </p:grpSpPr>
      <p:sp>
        <p:nvSpPr>
          <p:cNvPr id="1100" name="Google Shape;1100;g6f09b03270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6f09b03270_0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2" name="Google Shape;1102;g6f09b03270_0_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8" name="Shape 1108"/>
        <p:cNvGrpSpPr/>
        <p:nvPr/>
      </p:nvGrpSpPr>
      <p:grpSpPr>
        <a:xfrm>
          <a:off x="0" y="0"/>
          <a:ext cx="0" cy="0"/>
          <a:chOff x="0" y="0"/>
          <a:chExt cx="0" cy="0"/>
        </a:xfrm>
      </p:grpSpPr>
      <p:sp>
        <p:nvSpPr>
          <p:cNvPr id="1109" name="Google Shape;1109;g6ecb0b6ed2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6ecb0b6ed2_0_4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5" name="Shape 1115"/>
        <p:cNvGrpSpPr/>
        <p:nvPr/>
      </p:nvGrpSpPr>
      <p:grpSpPr>
        <a:xfrm>
          <a:off x="0" y="0"/>
          <a:ext cx="0" cy="0"/>
          <a:chOff x="0" y="0"/>
          <a:chExt cx="0" cy="0"/>
        </a:xfrm>
      </p:grpSpPr>
      <p:sp>
        <p:nvSpPr>
          <p:cNvPr id="1116" name="Google Shape;1116;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7" name="Google Shape;111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5" name="Shape 1125"/>
        <p:cNvGrpSpPr/>
        <p:nvPr/>
      </p:nvGrpSpPr>
      <p:grpSpPr>
        <a:xfrm>
          <a:off x="0" y="0"/>
          <a:ext cx="0" cy="0"/>
          <a:chOff x="0" y="0"/>
          <a:chExt cx="0" cy="0"/>
        </a:xfrm>
      </p:grpSpPr>
      <p:sp>
        <p:nvSpPr>
          <p:cNvPr id="1126" name="Google Shape;1126;g6ecb0b6ed2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6ecb0b6ed2_0_4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1" name="Shape 1131"/>
        <p:cNvGrpSpPr/>
        <p:nvPr/>
      </p:nvGrpSpPr>
      <p:grpSpPr>
        <a:xfrm>
          <a:off x="0" y="0"/>
          <a:ext cx="0" cy="0"/>
          <a:chOff x="0" y="0"/>
          <a:chExt cx="0" cy="0"/>
        </a:xfrm>
      </p:grpSpPr>
      <p:sp>
        <p:nvSpPr>
          <p:cNvPr id="1132" name="Google Shape;1132;g6ecb0b6ed2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6ecb0b6ed2_0_4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9" name="Shape 1139"/>
        <p:cNvGrpSpPr/>
        <p:nvPr/>
      </p:nvGrpSpPr>
      <p:grpSpPr>
        <a:xfrm>
          <a:off x="0" y="0"/>
          <a:ext cx="0" cy="0"/>
          <a:chOff x="0" y="0"/>
          <a:chExt cx="0" cy="0"/>
        </a:xfrm>
      </p:grpSpPr>
      <p:sp>
        <p:nvSpPr>
          <p:cNvPr id="1140" name="Google Shape;1140;g6f09b03270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6f09b03270_0_1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5" name="Shape 825"/>
        <p:cNvGrpSpPr/>
        <p:nvPr/>
      </p:nvGrpSpPr>
      <p:grpSpPr>
        <a:xfrm>
          <a:off x="0" y="0"/>
          <a:ext cx="0" cy="0"/>
          <a:chOff x="0" y="0"/>
          <a:chExt cx="0" cy="0"/>
        </a:xfrm>
      </p:grpSpPr>
      <p:sp>
        <p:nvSpPr>
          <p:cNvPr id="826" name="Google Shape;826;g6ed10eee6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7" name="Google Shape;827;g6ed10eee6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7" name="Shape 1147"/>
        <p:cNvGrpSpPr/>
        <p:nvPr/>
      </p:nvGrpSpPr>
      <p:grpSpPr>
        <a:xfrm>
          <a:off x="0" y="0"/>
          <a:ext cx="0" cy="0"/>
          <a:chOff x="0" y="0"/>
          <a:chExt cx="0" cy="0"/>
        </a:xfrm>
      </p:grpSpPr>
      <p:sp>
        <p:nvSpPr>
          <p:cNvPr id="1148" name="Google Shape;1148;g6f09b03270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6f09b03270_0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0" name="Google Shape;1150;g6f09b03270_0_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5" name="Shape 1155"/>
        <p:cNvGrpSpPr/>
        <p:nvPr/>
      </p:nvGrpSpPr>
      <p:grpSpPr>
        <a:xfrm>
          <a:off x="0" y="0"/>
          <a:ext cx="0" cy="0"/>
          <a:chOff x="0" y="0"/>
          <a:chExt cx="0" cy="0"/>
        </a:xfrm>
      </p:grpSpPr>
      <p:sp>
        <p:nvSpPr>
          <p:cNvPr id="1156" name="Google Shape;1156;g6f0b9751d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6f0b9751d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8" name="Google Shape;1158;g6f0b9751d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1" name="Shape 1161"/>
        <p:cNvGrpSpPr/>
        <p:nvPr/>
      </p:nvGrpSpPr>
      <p:grpSpPr>
        <a:xfrm>
          <a:off x="0" y="0"/>
          <a:ext cx="0" cy="0"/>
          <a:chOff x="0" y="0"/>
          <a:chExt cx="0" cy="0"/>
        </a:xfrm>
      </p:grpSpPr>
      <p:sp>
        <p:nvSpPr>
          <p:cNvPr id="1162" name="Google Shape;1162;g6f09b03270_0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6f09b03270_0_1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4" name="Google Shape;1164;g6f09b03270_0_1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4" name="Shape 1174"/>
        <p:cNvGrpSpPr/>
        <p:nvPr/>
      </p:nvGrpSpPr>
      <p:grpSpPr>
        <a:xfrm>
          <a:off x="0" y="0"/>
          <a:ext cx="0" cy="0"/>
          <a:chOff x="0" y="0"/>
          <a:chExt cx="0" cy="0"/>
        </a:xfrm>
      </p:grpSpPr>
      <p:sp>
        <p:nvSpPr>
          <p:cNvPr id="1175" name="Google Shape;1175;g6f09b03270_0_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6f09b03270_0_1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7" name="Google Shape;1177;g6f09b03270_0_1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1" name="Shape 1181"/>
        <p:cNvGrpSpPr/>
        <p:nvPr/>
      </p:nvGrpSpPr>
      <p:grpSpPr>
        <a:xfrm>
          <a:off x="0" y="0"/>
          <a:ext cx="0" cy="0"/>
          <a:chOff x="0" y="0"/>
          <a:chExt cx="0" cy="0"/>
        </a:xfrm>
      </p:grpSpPr>
      <p:sp>
        <p:nvSpPr>
          <p:cNvPr id="1182" name="Google Shape;1182;g6f09b0327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6f09b03270_0_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9" name="Shape 1189"/>
        <p:cNvGrpSpPr/>
        <p:nvPr/>
      </p:nvGrpSpPr>
      <p:grpSpPr>
        <a:xfrm>
          <a:off x="0" y="0"/>
          <a:ext cx="0" cy="0"/>
          <a:chOff x="0" y="0"/>
          <a:chExt cx="0" cy="0"/>
        </a:xfrm>
      </p:grpSpPr>
      <p:sp>
        <p:nvSpPr>
          <p:cNvPr id="1190" name="Google Shape;1190;g6f09b03270_0_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6f09b03270_0_1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2" name="Google Shape;1192;g6f09b03270_0_1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0" name="Shape 1200"/>
        <p:cNvGrpSpPr/>
        <p:nvPr/>
      </p:nvGrpSpPr>
      <p:grpSpPr>
        <a:xfrm>
          <a:off x="0" y="0"/>
          <a:ext cx="0" cy="0"/>
          <a:chOff x="0" y="0"/>
          <a:chExt cx="0" cy="0"/>
        </a:xfrm>
      </p:grpSpPr>
      <p:sp>
        <p:nvSpPr>
          <p:cNvPr id="1201" name="Google Shape;1201;g6f0b9751d4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6f0b9751d4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3" name="Google Shape;1203;g6f0b9751d4_0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0" name="Shape 1210"/>
        <p:cNvGrpSpPr/>
        <p:nvPr/>
      </p:nvGrpSpPr>
      <p:grpSpPr>
        <a:xfrm>
          <a:off x="0" y="0"/>
          <a:ext cx="0" cy="0"/>
          <a:chOff x="0" y="0"/>
          <a:chExt cx="0" cy="0"/>
        </a:xfrm>
      </p:grpSpPr>
      <p:sp>
        <p:nvSpPr>
          <p:cNvPr id="1211" name="Google Shape;1211;g6ed750b68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6ed750b68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3" name="Google Shape;1213;g6ed750b68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0" name="Shape 1220"/>
        <p:cNvGrpSpPr/>
        <p:nvPr/>
      </p:nvGrpSpPr>
      <p:grpSpPr>
        <a:xfrm>
          <a:off x="0" y="0"/>
          <a:ext cx="0" cy="0"/>
          <a:chOff x="0" y="0"/>
          <a:chExt cx="0" cy="0"/>
        </a:xfrm>
      </p:grpSpPr>
      <p:sp>
        <p:nvSpPr>
          <p:cNvPr id="1221" name="Google Shape;1221;g6f0b9751d4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6f0b9751d4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3" name="Google Shape;1223;g6f0b9751d4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9" name="Shape 1229"/>
        <p:cNvGrpSpPr/>
        <p:nvPr/>
      </p:nvGrpSpPr>
      <p:grpSpPr>
        <a:xfrm>
          <a:off x="0" y="0"/>
          <a:ext cx="0" cy="0"/>
          <a:chOff x="0" y="0"/>
          <a:chExt cx="0" cy="0"/>
        </a:xfrm>
      </p:grpSpPr>
      <p:sp>
        <p:nvSpPr>
          <p:cNvPr id="1230" name="Google Shape;1230;g6f0b9751d4_0_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6f0b9751d4_0_1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2" name="Google Shape;1232;g6f0b9751d4_0_1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2" name="Shape 832"/>
        <p:cNvGrpSpPr/>
        <p:nvPr/>
      </p:nvGrpSpPr>
      <p:grpSpPr>
        <a:xfrm>
          <a:off x="0" y="0"/>
          <a:ext cx="0" cy="0"/>
          <a:chOff x="0" y="0"/>
          <a:chExt cx="0" cy="0"/>
        </a:xfrm>
      </p:grpSpPr>
      <p:sp>
        <p:nvSpPr>
          <p:cNvPr id="833" name="Google Shape;833;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4" name="Google Shape;83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7" name="Shape 1237"/>
        <p:cNvGrpSpPr/>
        <p:nvPr/>
      </p:nvGrpSpPr>
      <p:grpSpPr>
        <a:xfrm>
          <a:off x="0" y="0"/>
          <a:ext cx="0" cy="0"/>
          <a:chOff x="0" y="0"/>
          <a:chExt cx="0" cy="0"/>
        </a:xfrm>
      </p:grpSpPr>
      <p:sp>
        <p:nvSpPr>
          <p:cNvPr id="1238" name="Google Shape;1238;g6ecb0b6ed2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6ecb0b6ed2_0_4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4" name="Shape 1244"/>
        <p:cNvGrpSpPr/>
        <p:nvPr/>
      </p:nvGrpSpPr>
      <p:grpSpPr>
        <a:xfrm>
          <a:off x="0" y="0"/>
          <a:ext cx="0" cy="0"/>
          <a:chOff x="0" y="0"/>
          <a:chExt cx="0" cy="0"/>
        </a:xfrm>
      </p:grpSpPr>
      <p:sp>
        <p:nvSpPr>
          <p:cNvPr id="1245" name="Google Shape;1245;g6ecb0b6ed2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6ecb0b6ed2_0_4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5" name="Shape 1255"/>
        <p:cNvGrpSpPr/>
        <p:nvPr/>
      </p:nvGrpSpPr>
      <p:grpSpPr>
        <a:xfrm>
          <a:off x="0" y="0"/>
          <a:ext cx="0" cy="0"/>
          <a:chOff x="0" y="0"/>
          <a:chExt cx="0" cy="0"/>
        </a:xfrm>
      </p:grpSpPr>
      <p:sp>
        <p:nvSpPr>
          <p:cNvPr id="1256" name="Google Shape;1256;g6f0b9751d4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6f0b9751d4_0_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4" name="Shape 1264"/>
        <p:cNvGrpSpPr/>
        <p:nvPr/>
      </p:nvGrpSpPr>
      <p:grpSpPr>
        <a:xfrm>
          <a:off x="0" y="0"/>
          <a:ext cx="0" cy="0"/>
          <a:chOff x="0" y="0"/>
          <a:chExt cx="0" cy="0"/>
        </a:xfrm>
      </p:grpSpPr>
      <p:sp>
        <p:nvSpPr>
          <p:cNvPr id="1265" name="Google Shape;1265;g6ecb0b6ed2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6ecb0b6ed2_0_4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1" name="Shape 1271"/>
        <p:cNvGrpSpPr/>
        <p:nvPr/>
      </p:nvGrpSpPr>
      <p:grpSpPr>
        <a:xfrm>
          <a:off x="0" y="0"/>
          <a:ext cx="0" cy="0"/>
          <a:chOff x="0" y="0"/>
          <a:chExt cx="0" cy="0"/>
        </a:xfrm>
      </p:grpSpPr>
      <p:sp>
        <p:nvSpPr>
          <p:cNvPr id="1272" name="Google Shape;1272;g6ecb0b6ed2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3" name="Google Shape;1273;g6ecb0b6ed2_0_4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8" name="Shape 1278"/>
        <p:cNvGrpSpPr/>
        <p:nvPr/>
      </p:nvGrpSpPr>
      <p:grpSpPr>
        <a:xfrm>
          <a:off x="0" y="0"/>
          <a:ext cx="0" cy="0"/>
          <a:chOff x="0" y="0"/>
          <a:chExt cx="0" cy="0"/>
        </a:xfrm>
      </p:grpSpPr>
      <p:sp>
        <p:nvSpPr>
          <p:cNvPr id="1279" name="Google Shape;1279;g6f0b9751d4_0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6f0b9751d4_0_1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1" name="Google Shape;1281;g6f0b9751d4_0_1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6" name="Shape 1286"/>
        <p:cNvGrpSpPr/>
        <p:nvPr/>
      </p:nvGrpSpPr>
      <p:grpSpPr>
        <a:xfrm>
          <a:off x="0" y="0"/>
          <a:ext cx="0" cy="0"/>
          <a:chOff x="0" y="0"/>
          <a:chExt cx="0" cy="0"/>
        </a:xfrm>
      </p:grpSpPr>
      <p:sp>
        <p:nvSpPr>
          <p:cNvPr id="1287" name="Google Shape;1287;g6f0b9751d4_0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88" name="Google Shape;1288;g6f0b9751d4_0_1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9" name="Google Shape;1289;g6f0b9751d4_0_1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6" name="Shape 1296"/>
        <p:cNvGrpSpPr/>
        <p:nvPr/>
      </p:nvGrpSpPr>
      <p:grpSpPr>
        <a:xfrm>
          <a:off x="0" y="0"/>
          <a:ext cx="0" cy="0"/>
          <a:chOff x="0" y="0"/>
          <a:chExt cx="0" cy="0"/>
        </a:xfrm>
      </p:grpSpPr>
      <p:sp>
        <p:nvSpPr>
          <p:cNvPr id="1297" name="Google Shape;1297;g6f09b03270_0_1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6f09b03270_0_1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9" name="Google Shape;1299;g6f09b03270_0_1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4" name="Shape 1304"/>
        <p:cNvGrpSpPr/>
        <p:nvPr/>
      </p:nvGrpSpPr>
      <p:grpSpPr>
        <a:xfrm>
          <a:off x="0" y="0"/>
          <a:ext cx="0" cy="0"/>
          <a:chOff x="0" y="0"/>
          <a:chExt cx="0" cy="0"/>
        </a:xfrm>
      </p:grpSpPr>
      <p:sp>
        <p:nvSpPr>
          <p:cNvPr id="1305" name="Google Shape;1305;g6ecef16fc8_1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6" name="Google Shape;1306;g6ecef16fc8_1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2" name="Shape 1312"/>
        <p:cNvGrpSpPr/>
        <p:nvPr/>
      </p:nvGrpSpPr>
      <p:grpSpPr>
        <a:xfrm>
          <a:off x="0" y="0"/>
          <a:ext cx="0" cy="0"/>
          <a:chOff x="0" y="0"/>
          <a:chExt cx="0" cy="0"/>
        </a:xfrm>
      </p:grpSpPr>
      <p:sp>
        <p:nvSpPr>
          <p:cNvPr id="1313" name="Google Shape;1313;g6f09b03270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6f09b03270_0_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5" name="Google Shape;1315;g6f09b03270_0_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1" name="Shape 841"/>
        <p:cNvGrpSpPr/>
        <p:nvPr/>
      </p:nvGrpSpPr>
      <p:grpSpPr>
        <a:xfrm>
          <a:off x="0" y="0"/>
          <a:ext cx="0" cy="0"/>
          <a:chOff x="0" y="0"/>
          <a:chExt cx="0" cy="0"/>
        </a:xfrm>
      </p:grpSpPr>
      <p:sp>
        <p:nvSpPr>
          <p:cNvPr id="842" name="Google Shape;84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3" name="Google Shape;84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3" name="Shape 1323"/>
        <p:cNvGrpSpPr/>
        <p:nvPr/>
      </p:nvGrpSpPr>
      <p:grpSpPr>
        <a:xfrm>
          <a:off x="0" y="0"/>
          <a:ext cx="0" cy="0"/>
          <a:chOff x="0" y="0"/>
          <a:chExt cx="0" cy="0"/>
        </a:xfrm>
      </p:grpSpPr>
      <p:sp>
        <p:nvSpPr>
          <p:cNvPr id="1324" name="Google Shape;1324;g6ecb0b6ed2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g6ecb0b6ed2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3" name="Shape 1333"/>
        <p:cNvGrpSpPr/>
        <p:nvPr/>
      </p:nvGrpSpPr>
      <p:grpSpPr>
        <a:xfrm>
          <a:off x="0" y="0"/>
          <a:ext cx="0" cy="0"/>
          <a:chOff x="0" y="0"/>
          <a:chExt cx="0" cy="0"/>
        </a:xfrm>
      </p:grpSpPr>
      <p:sp>
        <p:nvSpPr>
          <p:cNvPr id="1334" name="Google Shape;1334;g6f0b9751d4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35" name="Google Shape;1335;g6f0b9751d4_0_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6" name="Google Shape;1336;g6f0b9751d4_0_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1" name="Shape 1341"/>
        <p:cNvGrpSpPr/>
        <p:nvPr/>
      </p:nvGrpSpPr>
      <p:grpSpPr>
        <a:xfrm>
          <a:off x="0" y="0"/>
          <a:ext cx="0" cy="0"/>
          <a:chOff x="0" y="0"/>
          <a:chExt cx="0" cy="0"/>
        </a:xfrm>
      </p:grpSpPr>
      <p:sp>
        <p:nvSpPr>
          <p:cNvPr id="1342" name="Google Shape;1342;g6f0b9751d4_0_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6f0b9751d4_0_1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4" name="Google Shape;1344;g6f0b9751d4_0_1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9" name="Shape 1349"/>
        <p:cNvGrpSpPr/>
        <p:nvPr/>
      </p:nvGrpSpPr>
      <p:grpSpPr>
        <a:xfrm>
          <a:off x="0" y="0"/>
          <a:ext cx="0" cy="0"/>
          <a:chOff x="0" y="0"/>
          <a:chExt cx="0" cy="0"/>
        </a:xfrm>
      </p:grpSpPr>
      <p:sp>
        <p:nvSpPr>
          <p:cNvPr id="1350" name="Google Shape;1350;g6f0b9751d4_0_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6f0b9751d4_0_1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2" name="Google Shape;1352;g6f0b9751d4_0_1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7" name="Shape 1357"/>
        <p:cNvGrpSpPr/>
        <p:nvPr/>
      </p:nvGrpSpPr>
      <p:grpSpPr>
        <a:xfrm>
          <a:off x="0" y="0"/>
          <a:ext cx="0" cy="0"/>
          <a:chOff x="0" y="0"/>
          <a:chExt cx="0" cy="0"/>
        </a:xfrm>
      </p:grpSpPr>
      <p:sp>
        <p:nvSpPr>
          <p:cNvPr id="1358" name="Google Shape;1358;g6ecb0b6ed2_0_1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g6ecb0b6ed2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5" name="Shape 1365"/>
        <p:cNvGrpSpPr/>
        <p:nvPr/>
      </p:nvGrpSpPr>
      <p:grpSpPr>
        <a:xfrm>
          <a:off x="0" y="0"/>
          <a:ext cx="0" cy="0"/>
          <a:chOff x="0" y="0"/>
          <a:chExt cx="0" cy="0"/>
        </a:xfrm>
      </p:grpSpPr>
      <p:sp>
        <p:nvSpPr>
          <p:cNvPr id="1366" name="Google Shape;1366;g6ecb0b6ed2_0_21: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g6ecb0b6ed2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2" name="Shape 1372"/>
        <p:cNvGrpSpPr/>
        <p:nvPr/>
      </p:nvGrpSpPr>
      <p:grpSpPr>
        <a:xfrm>
          <a:off x="0" y="0"/>
          <a:ext cx="0" cy="0"/>
          <a:chOff x="0" y="0"/>
          <a:chExt cx="0" cy="0"/>
        </a:xfrm>
      </p:grpSpPr>
      <p:sp>
        <p:nvSpPr>
          <p:cNvPr id="1373" name="Google Shape;1373;g6ecb0b6ed2_0_2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g6ecb0b6ed2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0" name="Shape 1380"/>
        <p:cNvGrpSpPr/>
        <p:nvPr/>
      </p:nvGrpSpPr>
      <p:grpSpPr>
        <a:xfrm>
          <a:off x="0" y="0"/>
          <a:ext cx="0" cy="0"/>
          <a:chOff x="0" y="0"/>
          <a:chExt cx="0" cy="0"/>
        </a:xfrm>
      </p:grpSpPr>
      <p:sp>
        <p:nvSpPr>
          <p:cNvPr id="1381" name="Google Shape;1381;g6ecb0b6ed2_0_5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g6ecb0b6ed2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8" name="Shape 1388"/>
        <p:cNvGrpSpPr/>
        <p:nvPr/>
      </p:nvGrpSpPr>
      <p:grpSpPr>
        <a:xfrm>
          <a:off x="0" y="0"/>
          <a:ext cx="0" cy="0"/>
          <a:chOff x="0" y="0"/>
          <a:chExt cx="0" cy="0"/>
        </a:xfrm>
      </p:grpSpPr>
      <p:sp>
        <p:nvSpPr>
          <p:cNvPr id="1389" name="Google Shape;1389;g6ecb0b6ed2_0_7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g6ecb0b6ed2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5" name="Shape 1395"/>
        <p:cNvGrpSpPr/>
        <p:nvPr/>
      </p:nvGrpSpPr>
      <p:grpSpPr>
        <a:xfrm>
          <a:off x="0" y="0"/>
          <a:ext cx="0" cy="0"/>
          <a:chOff x="0" y="0"/>
          <a:chExt cx="0" cy="0"/>
        </a:xfrm>
      </p:grpSpPr>
      <p:sp>
        <p:nvSpPr>
          <p:cNvPr id="1396" name="Google Shape;1396;g6ecb0b6ed2_0_8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g6ecb0b6ed2_0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9" name="Shape 849"/>
        <p:cNvGrpSpPr/>
        <p:nvPr/>
      </p:nvGrpSpPr>
      <p:grpSpPr>
        <a:xfrm>
          <a:off x="0" y="0"/>
          <a:ext cx="0" cy="0"/>
          <a:chOff x="0" y="0"/>
          <a:chExt cx="0" cy="0"/>
        </a:xfrm>
      </p:grpSpPr>
      <p:sp>
        <p:nvSpPr>
          <p:cNvPr id="850" name="Google Shape;850;g6ec2c438ae_0_3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6ec2c438ae_0_3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2" name="Google Shape;852;g6ec2c438ae_0_3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3" name="Shape 1403"/>
        <p:cNvGrpSpPr/>
        <p:nvPr/>
      </p:nvGrpSpPr>
      <p:grpSpPr>
        <a:xfrm>
          <a:off x="0" y="0"/>
          <a:ext cx="0" cy="0"/>
          <a:chOff x="0" y="0"/>
          <a:chExt cx="0" cy="0"/>
        </a:xfrm>
      </p:grpSpPr>
      <p:sp>
        <p:nvSpPr>
          <p:cNvPr id="1404" name="Google Shape;1404;g6ecb0b6ed2_0_9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g6ecb0b6ed2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9" name="Shape 1409"/>
        <p:cNvGrpSpPr/>
        <p:nvPr/>
      </p:nvGrpSpPr>
      <p:grpSpPr>
        <a:xfrm>
          <a:off x="0" y="0"/>
          <a:ext cx="0" cy="0"/>
          <a:chOff x="0" y="0"/>
          <a:chExt cx="0" cy="0"/>
        </a:xfrm>
      </p:grpSpPr>
      <p:sp>
        <p:nvSpPr>
          <p:cNvPr id="1410" name="Google Shape;1410;g6ecb0b6ed2_0_11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g6ecb0b6ed2_0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7" name="Shape 1417"/>
        <p:cNvGrpSpPr/>
        <p:nvPr/>
      </p:nvGrpSpPr>
      <p:grpSpPr>
        <a:xfrm>
          <a:off x="0" y="0"/>
          <a:ext cx="0" cy="0"/>
          <a:chOff x="0" y="0"/>
          <a:chExt cx="0" cy="0"/>
        </a:xfrm>
      </p:grpSpPr>
      <p:sp>
        <p:nvSpPr>
          <p:cNvPr id="1418" name="Google Shape;1418;g6ecb0b6ed2_0_12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g6ecb0b6ed2_0_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5" name="Shape 1425"/>
        <p:cNvGrpSpPr/>
        <p:nvPr/>
      </p:nvGrpSpPr>
      <p:grpSpPr>
        <a:xfrm>
          <a:off x="0" y="0"/>
          <a:ext cx="0" cy="0"/>
          <a:chOff x="0" y="0"/>
          <a:chExt cx="0" cy="0"/>
        </a:xfrm>
      </p:grpSpPr>
      <p:sp>
        <p:nvSpPr>
          <p:cNvPr id="1426" name="Google Shape;1426;g6ec2c438ae_0_3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7" name="Google Shape;1427;g6ec2c438ae_0_3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1" name="Shape 1431"/>
        <p:cNvGrpSpPr/>
        <p:nvPr/>
      </p:nvGrpSpPr>
      <p:grpSpPr>
        <a:xfrm>
          <a:off x="0" y="0"/>
          <a:ext cx="0" cy="0"/>
          <a:chOff x="0" y="0"/>
          <a:chExt cx="0" cy="0"/>
        </a:xfrm>
      </p:grpSpPr>
      <p:sp>
        <p:nvSpPr>
          <p:cNvPr id="1432" name="Google Shape;1432;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3" name="Google Shape;1433;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5" name="Shape 1435"/>
        <p:cNvGrpSpPr/>
        <p:nvPr/>
      </p:nvGrpSpPr>
      <p:grpSpPr>
        <a:xfrm>
          <a:off x="0" y="0"/>
          <a:ext cx="0" cy="0"/>
          <a:chOff x="0" y="0"/>
          <a:chExt cx="0" cy="0"/>
        </a:xfrm>
      </p:grpSpPr>
      <p:sp>
        <p:nvSpPr>
          <p:cNvPr id="1436" name="Google Shape;1436;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7" name="Google Shape;1437;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7" name="Shape 857"/>
        <p:cNvGrpSpPr/>
        <p:nvPr/>
      </p:nvGrpSpPr>
      <p:grpSpPr>
        <a:xfrm>
          <a:off x="0" y="0"/>
          <a:ext cx="0" cy="0"/>
          <a:chOff x="0" y="0"/>
          <a:chExt cx="0" cy="0"/>
        </a:xfrm>
      </p:grpSpPr>
      <p:sp>
        <p:nvSpPr>
          <p:cNvPr id="858" name="Google Shape;858;g6ec2c438ae_0_2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6ec2c438ae_0_2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0" name="Google Shape;860;g6ec2c438ae_0_2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9" name="Shape 869"/>
        <p:cNvGrpSpPr/>
        <p:nvPr/>
      </p:nvGrpSpPr>
      <p:grpSpPr>
        <a:xfrm>
          <a:off x="0" y="0"/>
          <a:ext cx="0" cy="0"/>
          <a:chOff x="0" y="0"/>
          <a:chExt cx="0" cy="0"/>
        </a:xfrm>
      </p:grpSpPr>
      <p:sp>
        <p:nvSpPr>
          <p:cNvPr id="870" name="Google Shape;870;g6ec2c438ae_0_2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6ec2c438ae_0_2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2" name="Google Shape;872;g6ec2c438ae_0_2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51.png"/><Relationship Id="rId4" Type="http://schemas.openxmlformats.org/officeDocument/2006/relationships/image" Target="../media/image15.png"/><Relationship Id="rId5" Type="http://schemas.openxmlformats.org/officeDocument/2006/relationships/image" Target="../media/image27.png"/><Relationship Id="rId6" Type="http://schemas.openxmlformats.org/officeDocument/2006/relationships/image" Target="../media/image10.png"/><Relationship Id="rId7" Type="http://schemas.openxmlformats.org/officeDocument/2006/relationships/image" Target="../media/image1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1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1">
  <p:cSld name="Cover1">
    <p:bg>
      <p:bgPr>
        <a:solidFill>
          <a:srgbClr val="61C5E5"/>
        </a:solidFill>
      </p:bgPr>
    </p:bg>
    <p:spTree>
      <p:nvGrpSpPr>
        <p:cNvPr id="34" name="Shape 34"/>
        <p:cNvGrpSpPr/>
        <p:nvPr/>
      </p:nvGrpSpPr>
      <p:grpSpPr>
        <a:xfrm>
          <a:off x="0" y="0"/>
          <a:ext cx="0" cy="0"/>
          <a:chOff x="0" y="0"/>
          <a:chExt cx="0" cy="0"/>
        </a:xfrm>
      </p:grpSpPr>
      <p:pic>
        <p:nvPicPr>
          <p:cNvPr id="35" name="Google Shape;35;p2"/>
          <p:cNvPicPr preferRelativeResize="0"/>
          <p:nvPr/>
        </p:nvPicPr>
        <p:blipFill rotWithShape="1">
          <a:blip r:embed="rId2">
            <a:alphaModFix/>
          </a:blip>
          <a:srcRect b="0" l="0" r="0" t="0"/>
          <a:stretch/>
        </p:blipFill>
        <p:spPr>
          <a:xfrm>
            <a:off x="4583832" y="2764161"/>
            <a:ext cx="4501262" cy="1224000"/>
          </a:xfrm>
          <a:prstGeom prst="rect">
            <a:avLst/>
          </a:prstGeom>
          <a:noFill/>
          <a:ln>
            <a:noFill/>
          </a:ln>
        </p:spPr>
      </p:pic>
      <p:sp>
        <p:nvSpPr>
          <p:cNvPr id="36" name="Google Shape;36;p2"/>
          <p:cNvSpPr/>
          <p:nvPr/>
        </p:nvSpPr>
        <p:spPr>
          <a:xfrm>
            <a:off x="5087888" y="3861048"/>
            <a:ext cx="4007466" cy="52322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2800">
                <a:solidFill>
                  <a:srgbClr val="FFFFFF"/>
                </a:solidFill>
                <a:latin typeface="Maven Pro Regular"/>
                <a:ea typeface="Maven Pro Regular"/>
                <a:cs typeface="Maven Pro Regular"/>
                <a:sym typeface="Maven Pro Regular"/>
              </a:rPr>
              <a:t>Agile Delivery Center</a:t>
            </a:r>
            <a:endParaRPr sz="2800">
              <a:solidFill>
                <a:srgbClr val="000000"/>
              </a:solidFill>
              <a:latin typeface="Maven Pro Regular"/>
              <a:ea typeface="Maven Pro Regular"/>
              <a:cs typeface="Maven Pro Regular"/>
              <a:sym typeface="Maven Pro Regular"/>
            </a:endParaRPr>
          </a:p>
        </p:txBody>
      </p:sp>
    </p:spTree>
  </p:cSld>
  <p:clrMapOvr>
    <a:masterClrMapping/>
  </p:clrMapOvr>
  <p:extLst>
    <p:ext uri="{DCECCB84-F9BA-43D5-87BE-67443E8EF086}">
      <p15:sldGuideLst>
        <p15:guide id="1"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Custom Layout">
  <p:cSld name="2_Custom Layout">
    <p:spTree>
      <p:nvGrpSpPr>
        <p:cNvPr id="98" name="Shape 98"/>
        <p:cNvGrpSpPr/>
        <p:nvPr/>
      </p:nvGrpSpPr>
      <p:grpSpPr>
        <a:xfrm>
          <a:off x="0" y="0"/>
          <a:ext cx="0" cy="0"/>
          <a:chOff x="0" y="0"/>
          <a:chExt cx="0" cy="0"/>
        </a:xfrm>
      </p:grpSpPr>
      <p:sp>
        <p:nvSpPr>
          <p:cNvPr id="99" name="Google Shape;99;p13"/>
          <p:cNvSpPr/>
          <p:nvPr/>
        </p:nvSpPr>
        <p:spPr>
          <a:xfrm flipH="1" rot="10800000">
            <a:off x="10344473" y="5065236"/>
            <a:ext cx="1532410" cy="1489056"/>
          </a:xfrm>
          <a:prstGeom prst="teardrop">
            <a:avLst>
              <a:gd fmla="val 100000" name="adj"/>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000000"/>
              </a:solidFill>
              <a:latin typeface="Calibri"/>
              <a:ea typeface="Calibri"/>
              <a:cs typeface="Calibri"/>
              <a:sym typeface="Calibri"/>
            </a:endParaRPr>
          </a:p>
        </p:txBody>
      </p:sp>
      <p:sp>
        <p:nvSpPr>
          <p:cNvPr id="100" name="Google Shape;100;p13"/>
          <p:cNvSpPr/>
          <p:nvPr>
            <p:ph idx="2" type="pic"/>
          </p:nvPr>
        </p:nvSpPr>
        <p:spPr>
          <a:xfrm>
            <a:off x="10633075" y="5373688"/>
            <a:ext cx="887413" cy="935037"/>
          </a:xfrm>
          <a:prstGeom prst="rect">
            <a:avLst/>
          </a:prstGeom>
          <a:noFill/>
          <a:ln>
            <a:noFill/>
          </a:ln>
        </p:spPr>
        <p:txBody>
          <a:bodyPr anchorCtr="0" anchor="t" bIns="45700" lIns="91425" spcFirstLastPara="1" rIns="91425" wrap="square" tIns="45700">
            <a:noAutofit/>
          </a:bodyPr>
          <a:lstStyle>
            <a:lvl1pPr lvl="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lvl="3"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1" name="Google Shape;101;p13"/>
          <p:cNvSpPr txBox="1"/>
          <p:nvPr>
            <p:ph idx="1" type="body"/>
          </p:nvPr>
        </p:nvSpPr>
        <p:spPr>
          <a:xfrm>
            <a:off x="4915225" y="957983"/>
            <a:ext cx="3024188" cy="549535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2" name="Google Shape;102;p13"/>
          <p:cNvSpPr txBox="1"/>
          <p:nvPr>
            <p:ph idx="3" type="body"/>
          </p:nvPr>
        </p:nvSpPr>
        <p:spPr>
          <a:xfrm>
            <a:off x="8183723" y="986952"/>
            <a:ext cx="3024188" cy="546638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3" name="Google Shape;103;p13"/>
          <p:cNvSpPr/>
          <p:nvPr>
            <p:ph idx="4" type="pic"/>
          </p:nvPr>
        </p:nvSpPr>
        <p:spPr>
          <a:xfrm>
            <a:off x="833088" y="1957263"/>
            <a:ext cx="3769559" cy="4597030"/>
          </a:xfrm>
          <a:prstGeom prst="rect">
            <a:avLst/>
          </a:prstGeom>
          <a:noFill/>
          <a:ln>
            <a:noFill/>
          </a:ln>
        </p:spPr>
        <p:txBody>
          <a:bodyPr anchorCtr="0" anchor="t" bIns="45700" lIns="91425" spcFirstLastPara="1" rIns="91425" wrap="square" tIns="45700">
            <a:noAutofit/>
          </a:bodyPr>
          <a:lstStyle>
            <a:lvl1pPr lvl="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lvl="3"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4" name="Google Shape;104;p13"/>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5" name="Google Shape;105;p13"/>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Custom Layout">
  <p:cSld name="9_Custom Layout">
    <p:spTree>
      <p:nvGrpSpPr>
        <p:cNvPr id="106" name="Shape 106"/>
        <p:cNvGrpSpPr/>
        <p:nvPr/>
      </p:nvGrpSpPr>
      <p:grpSpPr>
        <a:xfrm>
          <a:off x="0" y="0"/>
          <a:ext cx="0" cy="0"/>
          <a:chOff x="0" y="0"/>
          <a:chExt cx="0" cy="0"/>
        </a:xfrm>
      </p:grpSpPr>
      <p:sp>
        <p:nvSpPr>
          <p:cNvPr id="107" name="Google Shape;107;p14"/>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8" name="Google Shape;108;p14"/>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grpSp>
        <p:nvGrpSpPr>
          <p:cNvPr id="109" name="Google Shape;109;p14"/>
          <p:cNvGrpSpPr/>
          <p:nvPr/>
        </p:nvGrpSpPr>
        <p:grpSpPr>
          <a:xfrm>
            <a:off x="1199456" y="1484784"/>
            <a:ext cx="9866387" cy="4499756"/>
            <a:chOff x="1167830" y="1529120"/>
            <a:chExt cx="9866387" cy="4499756"/>
          </a:xfrm>
        </p:grpSpPr>
        <p:sp>
          <p:nvSpPr>
            <p:cNvPr id="110" name="Google Shape;110;p14"/>
            <p:cNvSpPr/>
            <p:nvPr/>
          </p:nvSpPr>
          <p:spPr>
            <a:xfrm>
              <a:off x="1167830" y="2465299"/>
              <a:ext cx="2964210" cy="3528293"/>
            </a:xfrm>
            <a:prstGeom prst="rect">
              <a:avLst/>
            </a:prstGeom>
            <a:noFill/>
            <a:ln cap="flat" cmpd="sng" w="38100">
              <a:solidFill>
                <a:srgbClr val="E6E7E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 name="Google Shape;111;p14"/>
            <p:cNvSpPr/>
            <p:nvPr/>
          </p:nvSpPr>
          <p:spPr>
            <a:xfrm>
              <a:off x="4655840" y="2500583"/>
              <a:ext cx="2964210" cy="3528293"/>
            </a:xfrm>
            <a:prstGeom prst="rect">
              <a:avLst/>
            </a:prstGeom>
            <a:noFill/>
            <a:ln cap="flat" cmpd="sng" w="38100">
              <a:solidFill>
                <a:srgbClr val="E6E7E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 name="Google Shape;112;p14"/>
            <p:cNvSpPr/>
            <p:nvPr/>
          </p:nvSpPr>
          <p:spPr>
            <a:xfrm>
              <a:off x="8070007" y="2500583"/>
              <a:ext cx="2964210" cy="3528293"/>
            </a:xfrm>
            <a:prstGeom prst="rect">
              <a:avLst/>
            </a:prstGeom>
            <a:noFill/>
            <a:ln cap="flat" cmpd="sng" w="38100">
              <a:solidFill>
                <a:srgbClr val="E6E7E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 name="Google Shape;113;p14"/>
            <p:cNvSpPr/>
            <p:nvPr/>
          </p:nvSpPr>
          <p:spPr>
            <a:xfrm>
              <a:off x="8513760" y="1529120"/>
              <a:ext cx="2076703" cy="1962143"/>
            </a:xfrm>
            <a:custGeom>
              <a:rect b="b" l="l" r="r" t="t"/>
              <a:pathLst>
                <a:path extrusionOk="0" h="3131423" w="3314252">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 name="Google Shape;114;p14"/>
            <p:cNvSpPr/>
            <p:nvPr/>
          </p:nvSpPr>
          <p:spPr>
            <a:xfrm>
              <a:off x="5087888" y="1529120"/>
              <a:ext cx="2076703" cy="1962143"/>
            </a:xfrm>
            <a:custGeom>
              <a:rect b="b" l="l" r="r" t="t"/>
              <a:pathLst>
                <a:path extrusionOk="0" h="3131423" w="3314252">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 name="Google Shape;115;p14"/>
            <p:cNvSpPr/>
            <p:nvPr/>
          </p:nvSpPr>
          <p:spPr>
            <a:xfrm>
              <a:off x="1703512" y="1529120"/>
              <a:ext cx="2076703" cy="1962143"/>
            </a:xfrm>
            <a:custGeom>
              <a:rect b="b" l="l" r="r" t="t"/>
              <a:pathLst>
                <a:path extrusionOk="0" h="3131423" w="3314252">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800">
                <a:solidFill>
                  <a:schemeClr val="lt1"/>
                </a:solidFill>
                <a:latin typeface="Calibri"/>
                <a:ea typeface="Calibri"/>
                <a:cs typeface="Calibri"/>
                <a:sym typeface="Calibri"/>
              </a:endParaRPr>
            </a:p>
          </p:txBody>
        </p:sp>
        <p:cxnSp>
          <p:nvCxnSpPr>
            <p:cNvPr id="116" name="Google Shape;116;p14"/>
            <p:cNvCxnSpPr/>
            <p:nvPr/>
          </p:nvCxnSpPr>
          <p:spPr>
            <a:xfrm>
              <a:off x="1946733" y="4424412"/>
              <a:ext cx="1445892" cy="0"/>
            </a:xfrm>
            <a:prstGeom prst="straightConnector1">
              <a:avLst/>
            </a:prstGeom>
            <a:solidFill>
              <a:schemeClr val="dk1"/>
            </a:solidFill>
            <a:ln cap="flat" cmpd="sng" w="47625">
              <a:solidFill>
                <a:srgbClr val="ABD298"/>
              </a:solidFill>
              <a:prstDash val="solid"/>
              <a:round/>
              <a:headEnd len="sm" w="sm" type="none"/>
              <a:tailEnd len="sm" w="sm" type="none"/>
            </a:ln>
          </p:spPr>
        </p:cxnSp>
        <p:cxnSp>
          <p:nvCxnSpPr>
            <p:cNvPr id="117" name="Google Shape;117;p14"/>
            <p:cNvCxnSpPr/>
            <p:nvPr/>
          </p:nvCxnSpPr>
          <p:spPr>
            <a:xfrm>
              <a:off x="5403117" y="4424412"/>
              <a:ext cx="1445892" cy="0"/>
            </a:xfrm>
            <a:prstGeom prst="straightConnector1">
              <a:avLst/>
            </a:prstGeom>
            <a:solidFill>
              <a:schemeClr val="dk1"/>
            </a:solidFill>
            <a:ln cap="flat" cmpd="sng" w="47625">
              <a:solidFill>
                <a:srgbClr val="60C5E5"/>
              </a:solidFill>
              <a:prstDash val="solid"/>
              <a:round/>
              <a:headEnd len="sm" w="sm" type="none"/>
              <a:tailEnd len="sm" w="sm" type="none"/>
            </a:ln>
          </p:spPr>
        </p:cxnSp>
        <p:cxnSp>
          <p:nvCxnSpPr>
            <p:cNvPr id="118" name="Google Shape;118;p14"/>
            <p:cNvCxnSpPr/>
            <p:nvPr/>
          </p:nvCxnSpPr>
          <p:spPr>
            <a:xfrm>
              <a:off x="8828990" y="4424412"/>
              <a:ext cx="1445892" cy="0"/>
            </a:xfrm>
            <a:prstGeom prst="straightConnector1">
              <a:avLst/>
            </a:prstGeom>
            <a:solidFill>
              <a:schemeClr val="dk1"/>
            </a:solidFill>
            <a:ln cap="flat" cmpd="sng" w="47625">
              <a:solidFill>
                <a:srgbClr val="7F7F7F"/>
              </a:solidFill>
              <a:prstDash val="solid"/>
              <a:round/>
              <a:headEnd len="sm" w="sm" type="none"/>
              <a:tailEnd len="sm" w="sm" type="none"/>
            </a:ln>
          </p:spPr>
        </p:cxnSp>
      </p:grpSp>
      <p:sp>
        <p:nvSpPr>
          <p:cNvPr id="119" name="Google Shape;119;p14"/>
          <p:cNvSpPr txBox="1"/>
          <p:nvPr>
            <p:ph idx="1" type="body"/>
          </p:nvPr>
        </p:nvSpPr>
        <p:spPr>
          <a:xfrm>
            <a:off x="1313136" y="3671687"/>
            <a:ext cx="2731281" cy="57665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0000"/>
              </a:lnSpc>
              <a:spcBef>
                <a:spcPts val="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0" name="Google Shape;120;p14"/>
          <p:cNvSpPr txBox="1"/>
          <p:nvPr>
            <p:ph idx="2" type="body"/>
          </p:nvPr>
        </p:nvSpPr>
        <p:spPr>
          <a:xfrm>
            <a:off x="1313135" y="4613571"/>
            <a:ext cx="2731282" cy="107534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57142"/>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1" name="Google Shape;121;p14"/>
          <p:cNvSpPr txBox="1"/>
          <p:nvPr>
            <p:ph idx="3" type="body"/>
          </p:nvPr>
        </p:nvSpPr>
        <p:spPr>
          <a:xfrm>
            <a:off x="4803400" y="3671687"/>
            <a:ext cx="2731281" cy="57665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0000"/>
              </a:lnSpc>
              <a:spcBef>
                <a:spcPts val="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2" name="Google Shape;122;p14"/>
          <p:cNvSpPr txBox="1"/>
          <p:nvPr>
            <p:ph idx="4" type="body"/>
          </p:nvPr>
        </p:nvSpPr>
        <p:spPr>
          <a:xfrm>
            <a:off x="4803399" y="4613571"/>
            <a:ext cx="2731282" cy="107534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57142"/>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3" name="Google Shape;123;p14"/>
          <p:cNvSpPr txBox="1"/>
          <p:nvPr>
            <p:ph idx="5" type="body"/>
          </p:nvPr>
        </p:nvSpPr>
        <p:spPr>
          <a:xfrm>
            <a:off x="8220882" y="3670135"/>
            <a:ext cx="2731281" cy="57665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0000"/>
              </a:lnSpc>
              <a:spcBef>
                <a:spcPts val="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4" name="Google Shape;124;p14"/>
          <p:cNvSpPr txBox="1"/>
          <p:nvPr>
            <p:ph idx="6" type="body"/>
          </p:nvPr>
        </p:nvSpPr>
        <p:spPr>
          <a:xfrm>
            <a:off x="8220881" y="4612019"/>
            <a:ext cx="2731282" cy="107534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57142"/>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5" name="Google Shape;125;p14"/>
          <p:cNvSpPr txBox="1"/>
          <p:nvPr>
            <p:ph idx="7" type="body"/>
          </p:nvPr>
        </p:nvSpPr>
        <p:spPr>
          <a:xfrm>
            <a:off x="2221723" y="2283508"/>
            <a:ext cx="1103531" cy="58375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55000"/>
              </a:lnSpc>
              <a:spcBef>
                <a:spcPts val="0"/>
              </a:spcBef>
              <a:spcAft>
                <a:spcPts val="0"/>
              </a:spcAft>
              <a:buClr>
                <a:schemeClr val="lt1"/>
              </a:buClr>
              <a:buSzPts val="4000"/>
              <a:buFont typeface="Arial"/>
              <a:buNone/>
              <a:defRPr b="1" i="0" sz="4000" u="none" cap="none" strike="noStrike">
                <a:solidFill>
                  <a:schemeClr val="lt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6" name="Google Shape;126;p14"/>
          <p:cNvSpPr txBox="1"/>
          <p:nvPr>
            <p:ph idx="8" type="body"/>
          </p:nvPr>
        </p:nvSpPr>
        <p:spPr>
          <a:xfrm>
            <a:off x="5617274" y="2283508"/>
            <a:ext cx="1103531" cy="58375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55000"/>
              </a:lnSpc>
              <a:spcBef>
                <a:spcPts val="0"/>
              </a:spcBef>
              <a:spcAft>
                <a:spcPts val="0"/>
              </a:spcAft>
              <a:buClr>
                <a:schemeClr val="lt1"/>
              </a:buClr>
              <a:buSzPts val="4000"/>
              <a:buFont typeface="Arial"/>
              <a:buNone/>
              <a:defRPr b="1" i="0" sz="4000" u="none" cap="none" strike="noStrike">
                <a:solidFill>
                  <a:schemeClr val="lt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7" name="Google Shape;127;p14"/>
          <p:cNvSpPr txBox="1"/>
          <p:nvPr>
            <p:ph idx="9" type="body"/>
          </p:nvPr>
        </p:nvSpPr>
        <p:spPr>
          <a:xfrm>
            <a:off x="9031796" y="2283508"/>
            <a:ext cx="1103531" cy="58375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55000"/>
              </a:lnSpc>
              <a:spcBef>
                <a:spcPts val="0"/>
              </a:spcBef>
              <a:spcAft>
                <a:spcPts val="0"/>
              </a:spcAft>
              <a:buClr>
                <a:schemeClr val="lt1"/>
              </a:buClr>
              <a:buSzPts val="4000"/>
              <a:buFont typeface="Arial"/>
              <a:buNone/>
              <a:defRPr b="1" i="0" sz="4000" u="none" cap="none" strike="noStrike">
                <a:solidFill>
                  <a:schemeClr val="lt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Custom Layout">
  <p:cSld name="3_Custom Layout">
    <p:spTree>
      <p:nvGrpSpPr>
        <p:cNvPr id="128" name="Shape 128"/>
        <p:cNvGrpSpPr/>
        <p:nvPr/>
      </p:nvGrpSpPr>
      <p:grpSpPr>
        <a:xfrm>
          <a:off x="0" y="0"/>
          <a:ext cx="0" cy="0"/>
          <a:chOff x="0" y="0"/>
          <a:chExt cx="0" cy="0"/>
        </a:xfrm>
      </p:grpSpPr>
      <p:sp>
        <p:nvSpPr>
          <p:cNvPr id="129" name="Google Shape;129;p15"/>
          <p:cNvSpPr txBox="1"/>
          <p:nvPr>
            <p:ph idx="1" type="body"/>
          </p:nvPr>
        </p:nvSpPr>
        <p:spPr>
          <a:xfrm>
            <a:off x="6992110" y="1890799"/>
            <a:ext cx="3599780" cy="534014"/>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0" name="Google Shape;130;p15"/>
          <p:cNvSpPr txBox="1"/>
          <p:nvPr>
            <p:ph idx="2" type="body"/>
          </p:nvPr>
        </p:nvSpPr>
        <p:spPr>
          <a:xfrm>
            <a:off x="6996971" y="3023382"/>
            <a:ext cx="3599780"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grpSp>
        <p:nvGrpSpPr>
          <p:cNvPr id="131" name="Google Shape;131;p15"/>
          <p:cNvGrpSpPr/>
          <p:nvPr/>
        </p:nvGrpSpPr>
        <p:grpSpPr>
          <a:xfrm>
            <a:off x="718668" y="2060848"/>
            <a:ext cx="5104282" cy="4234272"/>
            <a:chOff x="4998" y="1683"/>
            <a:chExt cx="5820" cy="4828"/>
          </a:xfrm>
        </p:grpSpPr>
        <p:grpSp>
          <p:nvGrpSpPr>
            <p:cNvPr id="132" name="Google Shape;132;p15"/>
            <p:cNvGrpSpPr/>
            <p:nvPr/>
          </p:nvGrpSpPr>
          <p:grpSpPr>
            <a:xfrm>
              <a:off x="4998" y="1683"/>
              <a:ext cx="5820" cy="4828"/>
              <a:chOff x="4998" y="1683"/>
              <a:chExt cx="5820" cy="4828"/>
            </a:xfrm>
          </p:grpSpPr>
          <p:sp>
            <p:nvSpPr>
              <p:cNvPr id="133" name="Google Shape;133;p15"/>
              <p:cNvSpPr/>
              <p:nvPr/>
            </p:nvSpPr>
            <p:spPr>
              <a:xfrm>
                <a:off x="4998" y="2969"/>
                <a:ext cx="5820" cy="3363"/>
              </a:xfrm>
              <a:custGeom>
                <a:rect b="b" l="l" r="r" t="t"/>
                <a:pathLst>
                  <a:path extrusionOk="0" h="1428" w="2469">
                    <a:moveTo>
                      <a:pt x="83" y="449"/>
                    </a:moveTo>
                    <a:cubicBezTo>
                      <a:pt x="83" y="449"/>
                      <a:pt x="0" y="494"/>
                      <a:pt x="83" y="540"/>
                    </a:cubicBezTo>
                    <a:cubicBezTo>
                      <a:pt x="1565" y="1389"/>
                      <a:pt x="1565" y="1389"/>
                      <a:pt x="1565" y="1389"/>
                    </a:cubicBezTo>
                    <a:cubicBezTo>
                      <a:pt x="1565" y="1389"/>
                      <a:pt x="1619" y="1428"/>
                      <a:pt x="1692" y="1384"/>
                    </a:cubicBezTo>
                    <a:cubicBezTo>
                      <a:pt x="1765" y="1341"/>
                      <a:pt x="2415" y="965"/>
                      <a:pt x="2415" y="965"/>
                    </a:cubicBezTo>
                    <a:cubicBezTo>
                      <a:pt x="2415" y="965"/>
                      <a:pt x="2469" y="933"/>
                      <a:pt x="2412" y="896"/>
                    </a:cubicBezTo>
                    <a:cubicBezTo>
                      <a:pt x="2356" y="859"/>
                      <a:pt x="909" y="26"/>
                      <a:pt x="909" y="26"/>
                    </a:cubicBezTo>
                    <a:cubicBezTo>
                      <a:pt x="909" y="26"/>
                      <a:pt x="863" y="0"/>
                      <a:pt x="815" y="30"/>
                    </a:cubicBezTo>
                    <a:lnTo>
                      <a:pt x="83" y="449"/>
                    </a:lnTo>
                    <a:close/>
                  </a:path>
                </a:pathLst>
              </a:custGeom>
              <a:solidFill>
                <a:srgbClr val="60C5E5"/>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34" name="Google Shape;134;p15"/>
              <p:cNvSpPr/>
              <p:nvPr/>
            </p:nvSpPr>
            <p:spPr>
              <a:xfrm>
                <a:off x="5100" y="4156"/>
                <a:ext cx="5643" cy="2355"/>
              </a:xfrm>
              <a:custGeom>
                <a:rect b="b" l="l" r="r" t="t"/>
                <a:pathLst>
                  <a:path extrusionOk="0" h="1000" w="2394">
                    <a:moveTo>
                      <a:pt x="2393" y="426"/>
                    </a:moveTo>
                    <a:cubicBezTo>
                      <a:pt x="2394" y="447"/>
                      <a:pt x="2371" y="461"/>
                      <a:pt x="2371" y="461"/>
                    </a:cubicBezTo>
                    <a:cubicBezTo>
                      <a:pt x="2371" y="461"/>
                      <a:pt x="1722" y="837"/>
                      <a:pt x="1649" y="880"/>
                    </a:cubicBezTo>
                    <a:cubicBezTo>
                      <a:pt x="1576" y="924"/>
                      <a:pt x="1522" y="885"/>
                      <a:pt x="1522" y="885"/>
                    </a:cubicBezTo>
                    <a:cubicBezTo>
                      <a:pt x="38" y="36"/>
                      <a:pt x="38" y="36"/>
                      <a:pt x="38" y="36"/>
                    </a:cubicBezTo>
                    <a:cubicBezTo>
                      <a:pt x="15" y="24"/>
                      <a:pt x="4" y="11"/>
                      <a:pt x="0" y="0"/>
                    </a:cubicBezTo>
                    <a:cubicBezTo>
                      <a:pt x="0" y="62"/>
                      <a:pt x="0" y="62"/>
                      <a:pt x="0" y="62"/>
                    </a:cubicBezTo>
                    <a:cubicBezTo>
                      <a:pt x="0" y="62"/>
                      <a:pt x="1" y="86"/>
                      <a:pt x="26" y="103"/>
                    </a:cubicBezTo>
                    <a:cubicBezTo>
                      <a:pt x="51" y="120"/>
                      <a:pt x="1516" y="965"/>
                      <a:pt x="1516" y="965"/>
                    </a:cubicBezTo>
                    <a:cubicBezTo>
                      <a:pt x="1516" y="965"/>
                      <a:pt x="1575" y="1000"/>
                      <a:pt x="1643" y="960"/>
                    </a:cubicBezTo>
                    <a:cubicBezTo>
                      <a:pt x="2364" y="544"/>
                      <a:pt x="2364" y="544"/>
                      <a:pt x="2364" y="544"/>
                    </a:cubicBezTo>
                    <a:cubicBezTo>
                      <a:pt x="2364" y="544"/>
                      <a:pt x="2392" y="526"/>
                      <a:pt x="2392" y="493"/>
                    </a:cubicBezTo>
                    <a:cubicBezTo>
                      <a:pt x="2392" y="426"/>
                      <a:pt x="2392" y="426"/>
                      <a:pt x="2392" y="426"/>
                    </a:cubicBezTo>
                    <a:lnTo>
                      <a:pt x="2393" y="426"/>
                    </a:lnTo>
                    <a:close/>
                  </a:path>
                </a:pathLst>
              </a:custGeom>
              <a:solidFill>
                <a:srgbClr val="ABD298"/>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35" name="Google Shape;135;p15"/>
              <p:cNvSpPr/>
              <p:nvPr/>
            </p:nvSpPr>
            <p:spPr>
              <a:xfrm>
                <a:off x="5418" y="3200"/>
                <a:ext cx="4790" cy="2762"/>
              </a:xfrm>
              <a:custGeom>
                <a:rect b="b" l="l" r="r" t="t"/>
                <a:pathLst>
                  <a:path extrusionOk="0" h="2762" w="4790">
                    <a:moveTo>
                      <a:pt x="4790" y="1726"/>
                    </a:moveTo>
                    <a:lnTo>
                      <a:pt x="2998" y="2762"/>
                    </a:lnTo>
                    <a:lnTo>
                      <a:pt x="0" y="1036"/>
                    </a:lnTo>
                    <a:lnTo>
                      <a:pt x="1780" y="0"/>
                    </a:lnTo>
                    <a:lnTo>
                      <a:pt x="4790" y="172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36" name="Google Shape;136;p15"/>
              <p:cNvSpPr/>
              <p:nvPr/>
            </p:nvSpPr>
            <p:spPr>
              <a:xfrm>
                <a:off x="9418" y="5451"/>
                <a:ext cx="403" cy="250"/>
              </a:xfrm>
              <a:prstGeom prst="ellipse">
                <a:avLst/>
              </a:pr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37" name="Google Shape;137;p15"/>
              <p:cNvSpPr/>
              <p:nvPr/>
            </p:nvSpPr>
            <p:spPr>
              <a:xfrm>
                <a:off x="5418" y="3982"/>
                <a:ext cx="955" cy="560"/>
              </a:xfrm>
              <a:custGeom>
                <a:rect b="b" l="l" r="r" t="t"/>
                <a:pathLst>
                  <a:path extrusionOk="0" h="560" w="955">
                    <a:moveTo>
                      <a:pt x="533" y="560"/>
                    </a:moveTo>
                    <a:lnTo>
                      <a:pt x="955" y="315"/>
                    </a:lnTo>
                    <a:lnTo>
                      <a:pt x="436" y="0"/>
                    </a:lnTo>
                    <a:lnTo>
                      <a:pt x="0" y="254"/>
                    </a:lnTo>
                    <a:lnTo>
                      <a:pt x="533" y="56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38" name="Google Shape;138;p15"/>
              <p:cNvSpPr/>
              <p:nvPr/>
            </p:nvSpPr>
            <p:spPr>
              <a:xfrm>
                <a:off x="6384" y="4528"/>
                <a:ext cx="1070" cy="636"/>
              </a:xfrm>
              <a:custGeom>
                <a:rect b="b" l="l" r="r" t="t"/>
                <a:pathLst>
                  <a:path extrusionOk="0" h="636" w="1070">
                    <a:moveTo>
                      <a:pt x="646" y="636"/>
                    </a:moveTo>
                    <a:lnTo>
                      <a:pt x="1070" y="388"/>
                    </a:lnTo>
                    <a:lnTo>
                      <a:pt x="439" y="0"/>
                    </a:lnTo>
                    <a:lnTo>
                      <a:pt x="0" y="264"/>
                    </a:lnTo>
                    <a:lnTo>
                      <a:pt x="646" y="63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39" name="Google Shape;139;p15"/>
              <p:cNvSpPr/>
              <p:nvPr/>
            </p:nvSpPr>
            <p:spPr>
              <a:xfrm>
                <a:off x="7648" y="3996"/>
                <a:ext cx="976" cy="555"/>
              </a:xfrm>
              <a:custGeom>
                <a:rect b="b" l="l" r="r" t="t"/>
                <a:pathLst>
                  <a:path extrusionOk="0" h="555" w="976">
                    <a:moveTo>
                      <a:pt x="448" y="555"/>
                    </a:moveTo>
                    <a:lnTo>
                      <a:pt x="976" y="242"/>
                    </a:lnTo>
                    <a:lnTo>
                      <a:pt x="511" y="0"/>
                    </a:lnTo>
                    <a:lnTo>
                      <a:pt x="0" y="306"/>
                    </a:lnTo>
                    <a:lnTo>
                      <a:pt x="448" y="55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0" name="Google Shape;140;p15"/>
              <p:cNvSpPr/>
              <p:nvPr/>
            </p:nvSpPr>
            <p:spPr>
              <a:xfrm>
                <a:off x="7054" y="4250"/>
                <a:ext cx="976" cy="575"/>
              </a:xfrm>
              <a:custGeom>
                <a:rect b="b" l="l" r="r" t="t"/>
                <a:pathLst>
                  <a:path extrusionOk="0" h="575" w="976">
                    <a:moveTo>
                      <a:pt x="627" y="575"/>
                    </a:moveTo>
                    <a:lnTo>
                      <a:pt x="976" y="356"/>
                    </a:lnTo>
                    <a:lnTo>
                      <a:pt x="332" y="0"/>
                    </a:lnTo>
                    <a:lnTo>
                      <a:pt x="0" y="212"/>
                    </a:lnTo>
                    <a:lnTo>
                      <a:pt x="627" y="57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1" name="Google Shape;141;p15"/>
              <p:cNvSpPr/>
              <p:nvPr/>
            </p:nvSpPr>
            <p:spPr>
              <a:xfrm>
                <a:off x="7789" y="4655"/>
                <a:ext cx="731" cy="443"/>
              </a:xfrm>
              <a:custGeom>
                <a:rect b="b" l="l" r="r" t="t"/>
                <a:pathLst>
                  <a:path extrusionOk="0" h="443" w="731">
                    <a:moveTo>
                      <a:pt x="212" y="443"/>
                    </a:moveTo>
                    <a:lnTo>
                      <a:pt x="731" y="130"/>
                    </a:lnTo>
                    <a:lnTo>
                      <a:pt x="502" y="0"/>
                    </a:lnTo>
                    <a:lnTo>
                      <a:pt x="0" y="306"/>
                    </a:lnTo>
                    <a:lnTo>
                      <a:pt x="212" y="44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2" name="Google Shape;142;p15"/>
              <p:cNvSpPr/>
              <p:nvPr/>
            </p:nvSpPr>
            <p:spPr>
              <a:xfrm>
                <a:off x="6252" y="3704"/>
                <a:ext cx="1118" cy="640"/>
              </a:xfrm>
              <a:custGeom>
                <a:rect b="b" l="l" r="r" t="t"/>
                <a:pathLst>
                  <a:path extrusionOk="0" h="640" w="1118">
                    <a:moveTo>
                      <a:pt x="561" y="640"/>
                    </a:moveTo>
                    <a:lnTo>
                      <a:pt x="1118" y="308"/>
                    </a:lnTo>
                    <a:lnTo>
                      <a:pt x="578" y="0"/>
                    </a:lnTo>
                    <a:lnTo>
                      <a:pt x="0" y="315"/>
                    </a:lnTo>
                    <a:lnTo>
                      <a:pt x="561" y="64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3" name="Google Shape;143;p15"/>
              <p:cNvSpPr/>
              <p:nvPr/>
            </p:nvSpPr>
            <p:spPr>
              <a:xfrm>
                <a:off x="6754" y="3200"/>
                <a:ext cx="979" cy="579"/>
              </a:xfrm>
              <a:custGeom>
                <a:rect b="b" l="l" r="r" t="t"/>
                <a:pathLst>
                  <a:path extrusionOk="0" h="579" w="979">
                    <a:moveTo>
                      <a:pt x="540" y="579"/>
                    </a:moveTo>
                    <a:lnTo>
                      <a:pt x="979" y="306"/>
                    </a:lnTo>
                    <a:lnTo>
                      <a:pt x="444" y="0"/>
                    </a:lnTo>
                    <a:lnTo>
                      <a:pt x="0" y="266"/>
                    </a:lnTo>
                    <a:lnTo>
                      <a:pt x="540" y="579"/>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4" name="Google Shape;144;p15"/>
              <p:cNvSpPr/>
              <p:nvPr/>
            </p:nvSpPr>
            <p:spPr>
              <a:xfrm>
                <a:off x="7348" y="3539"/>
                <a:ext cx="979" cy="579"/>
              </a:xfrm>
              <a:custGeom>
                <a:rect b="b" l="l" r="r" t="t"/>
                <a:pathLst>
                  <a:path extrusionOk="0" h="579" w="979">
                    <a:moveTo>
                      <a:pt x="540" y="579"/>
                    </a:moveTo>
                    <a:lnTo>
                      <a:pt x="979" y="306"/>
                    </a:lnTo>
                    <a:lnTo>
                      <a:pt x="443" y="0"/>
                    </a:lnTo>
                    <a:lnTo>
                      <a:pt x="0" y="266"/>
                    </a:lnTo>
                    <a:lnTo>
                      <a:pt x="540" y="579"/>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5" name="Google Shape;145;p15"/>
              <p:cNvSpPr/>
              <p:nvPr/>
            </p:nvSpPr>
            <p:spPr>
              <a:xfrm>
                <a:off x="7117" y="4975"/>
                <a:ext cx="1419" cy="815"/>
              </a:xfrm>
              <a:custGeom>
                <a:rect b="b" l="l" r="r" t="t"/>
                <a:pathLst>
                  <a:path extrusionOk="0" h="815" w="1419">
                    <a:moveTo>
                      <a:pt x="0" y="241"/>
                    </a:moveTo>
                    <a:lnTo>
                      <a:pt x="429" y="0"/>
                    </a:lnTo>
                    <a:lnTo>
                      <a:pt x="1419" y="566"/>
                    </a:lnTo>
                    <a:lnTo>
                      <a:pt x="1002" y="815"/>
                    </a:lnTo>
                    <a:lnTo>
                      <a:pt x="0" y="241"/>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6" name="Google Shape;146;p15"/>
              <p:cNvSpPr/>
              <p:nvPr/>
            </p:nvSpPr>
            <p:spPr>
              <a:xfrm>
                <a:off x="9161" y="4634"/>
                <a:ext cx="1047" cy="612"/>
              </a:xfrm>
              <a:custGeom>
                <a:rect b="b" l="l" r="r" t="t"/>
                <a:pathLst>
                  <a:path extrusionOk="0" h="612" w="1047">
                    <a:moveTo>
                      <a:pt x="495" y="612"/>
                    </a:moveTo>
                    <a:lnTo>
                      <a:pt x="0" y="320"/>
                    </a:lnTo>
                    <a:lnTo>
                      <a:pt x="535" y="0"/>
                    </a:lnTo>
                    <a:lnTo>
                      <a:pt x="1047" y="292"/>
                    </a:lnTo>
                    <a:lnTo>
                      <a:pt x="495" y="61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7" name="Google Shape;147;p15"/>
              <p:cNvSpPr/>
              <p:nvPr/>
            </p:nvSpPr>
            <p:spPr>
              <a:xfrm>
                <a:off x="8470" y="4231"/>
                <a:ext cx="1118" cy="667"/>
              </a:xfrm>
              <a:custGeom>
                <a:rect b="b" l="l" r="r" t="t"/>
                <a:pathLst>
                  <a:path extrusionOk="0" h="667" w="1118">
                    <a:moveTo>
                      <a:pt x="1118" y="337"/>
                    </a:moveTo>
                    <a:lnTo>
                      <a:pt x="594" y="667"/>
                    </a:lnTo>
                    <a:lnTo>
                      <a:pt x="0" y="325"/>
                    </a:lnTo>
                    <a:lnTo>
                      <a:pt x="526" y="0"/>
                    </a:lnTo>
                    <a:lnTo>
                      <a:pt x="1118" y="337"/>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8" name="Google Shape;148;p15"/>
              <p:cNvSpPr/>
              <p:nvPr/>
            </p:nvSpPr>
            <p:spPr>
              <a:xfrm>
                <a:off x="7165" y="1914"/>
                <a:ext cx="122" cy="1733"/>
              </a:xfrm>
              <a:custGeom>
                <a:rect b="b" l="l" r="r" t="t"/>
                <a:pathLst>
                  <a:path extrusionOk="0" h="1733" w="122">
                    <a:moveTo>
                      <a:pt x="122" y="0"/>
                    </a:moveTo>
                    <a:lnTo>
                      <a:pt x="0" y="66"/>
                    </a:lnTo>
                    <a:lnTo>
                      <a:pt x="0" y="1733"/>
                    </a:lnTo>
                    <a:lnTo>
                      <a:pt x="122" y="1667"/>
                    </a:lnTo>
                    <a:lnTo>
                      <a:pt x="122"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9" name="Google Shape;149;p15"/>
              <p:cNvSpPr/>
              <p:nvPr/>
            </p:nvSpPr>
            <p:spPr>
              <a:xfrm>
                <a:off x="7287" y="1914"/>
                <a:ext cx="123" cy="1733"/>
              </a:xfrm>
              <a:custGeom>
                <a:rect b="b" l="l" r="r" t="t"/>
                <a:pathLst>
                  <a:path extrusionOk="0" h="1733" w="123">
                    <a:moveTo>
                      <a:pt x="0" y="0"/>
                    </a:moveTo>
                    <a:lnTo>
                      <a:pt x="123" y="66"/>
                    </a:lnTo>
                    <a:lnTo>
                      <a:pt x="123" y="1733"/>
                    </a:lnTo>
                    <a:lnTo>
                      <a:pt x="0" y="166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0" name="Google Shape;150;p15"/>
              <p:cNvSpPr/>
              <p:nvPr/>
            </p:nvSpPr>
            <p:spPr>
              <a:xfrm>
                <a:off x="7410" y="1914"/>
                <a:ext cx="122" cy="1733"/>
              </a:xfrm>
              <a:custGeom>
                <a:rect b="b" l="l" r="r" t="t"/>
                <a:pathLst>
                  <a:path extrusionOk="0" h="1733" w="122">
                    <a:moveTo>
                      <a:pt x="122" y="0"/>
                    </a:moveTo>
                    <a:lnTo>
                      <a:pt x="0" y="66"/>
                    </a:lnTo>
                    <a:lnTo>
                      <a:pt x="0" y="1733"/>
                    </a:lnTo>
                    <a:lnTo>
                      <a:pt x="122" y="1667"/>
                    </a:lnTo>
                    <a:lnTo>
                      <a:pt x="122"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1" name="Google Shape;151;p15"/>
              <p:cNvSpPr/>
              <p:nvPr/>
            </p:nvSpPr>
            <p:spPr>
              <a:xfrm>
                <a:off x="6976" y="1876"/>
                <a:ext cx="189" cy="1771"/>
              </a:xfrm>
              <a:custGeom>
                <a:rect b="b" l="l" r="r" t="t"/>
                <a:pathLst>
                  <a:path extrusionOk="0" h="1771" w="189">
                    <a:moveTo>
                      <a:pt x="0" y="0"/>
                    </a:moveTo>
                    <a:lnTo>
                      <a:pt x="189" y="104"/>
                    </a:lnTo>
                    <a:lnTo>
                      <a:pt x="189" y="1771"/>
                    </a:lnTo>
                    <a:lnTo>
                      <a:pt x="0" y="166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2" name="Google Shape;152;p15"/>
              <p:cNvSpPr/>
              <p:nvPr/>
            </p:nvSpPr>
            <p:spPr>
              <a:xfrm>
                <a:off x="6995" y="1926"/>
                <a:ext cx="38" cy="1618"/>
              </a:xfrm>
              <a:custGeom>
                <a:rect b="b" l="l" r="r" t="t"/>
                <a:pathLst>
                  <a:path extrusionOk="0" h="1618" w="38">
                    <a:moveTo>
                      <a:pt x="0" y="0"/>
                    </a:moveTo>
                    <a:lnTo>
                      <a:pt x="38" y="23"/>
                    </a:lnTo>
                    <a:lnTo>
                      <a:pt x="38" y="1618"/>
                    </a:lnTo>
                    <a:lnTo>
                      <a:pt x="0" y="1594"/>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3" name="Google Shape;153;p15"/>
              <p:cNvSpPr/>
              <p:nvPr/>
            </p:nvSpPr>
            <p:spPr>
              <a:xfrm>
                <a:off x="7051" y="1963"/>
                <a:ext cx="38" cy="1618"/>
              </a:xfrm>
              <a:custGeom>
                <a:rect b="b" l="l" r="r" t="t"/>
                <a:pathLst>
                  <a:path extrusionOk="0" h="1618" w="38">
                    <a:moveTo>
                      <a:pt x="0" y="0"/>
                    </a:moveTo>
                    <a:lnTo>
                      <a:pt x="38" y="24"/>
                    </a:lnTo>
                    <a:lnTo>
                      <a:pt x="38" y="1618"/>
                    </a:lnTo>
                    <a:lnTo>
                      <a:pt x="0" y="1595"/>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4" name="Google Shape;154;p15"/>
              <p:cNvSpPr/>
              <p:nvPr/>
            </p:nvSpPr>
            <p:spPr>
              <a:xfrm>
                <a:off x="7108" y="1992"/>
                <a:ext cx="38" cy="1617"/>
              </a:xfrm>
              <a:custGeom>
                <a:rect b="b" l="l" r="r" t="t"/>
                <a:pathLst>
                  <a:path extrusionOk="0" h="1617" w="38">
                    <a:moveTo>
                      <a:pt x="0" y="0"/>
                    </a:moveTo>
                    <a:lnTo>
                      <a:pt x="38" y="23"/>
                    </a:lnTo>
                    <a:lnTo>
                      <a:pt x="38" y="1617"/>
                    </a:lnTo>
                    <a:lnTo>
                      <a:pt x="0" y="1594"/>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5" name="Google Shape;155;p15"/>
              <p:cNvSpPr/>
              <p:nvPr/>
            </p:nvSpPr>
            <p:spPr>
              <a:xfrm>
                <a:off x="6985" y="1808"/>
                <a:ext cx="312" cy="172"/>
              </a:xfrm>
              <a:custGeom>
                <a:rect b="b" l="l" r="r" t="t"/>
                <a:pathLst>
                  <a:path extrusionOk="0" h="172" w="312">
                    <a:moveTo>
                      <a:pt x="0" y="68"/>
                    </a:moveTo>
                    <a:lnTo>
                      <a:pt x="118" y="0"/>
                    </a:lnTo>
                    <a:lnTo>
                      <a:pt x="312" y="106"/>
                    </a:lnTo>
                    <a:lnTo>
                      <a:pt x="189" y="172"/>
                    </a:lnTo>
                    <a:lnTo>
                      <a:pt x="0" y="6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6" name="Google Shape;156;p15"/>
              <p:cNvSpPr/>
              <p:nvPr/>
            </p:nvSpPr>
            <p:spPr>
              <a:xfrm>
                <a:off x="7002" y="1683"/>
                <a:ext cx="540" cy="294"/>
              </a:xfrm>
              <a:custGeom>
                <a:rect b="b" l="l" r="r" t="t"/>
                <a:pathLst>
                  <a:path extrusionOk="0" h="294" w="540">
                    <a:moveTo>
                      <a:pt x="540" y="231"/>
                    </a:moveTo>
                    <a:lnTo>
                      <a:pt x="127" y="0"/>
                    </a:lnTo>
                    <a:lnTo>
                      <a:pt x="0" y="68"/>
                    </a:lnTo>
                    <a:lnTo>
                      <a:pt x="415" y="294"/>
                    </a:lnTo>
                    <a:lnTo>
                      <a:pt x="540" y="231"/>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7" name="Google Shape;157;p15"/>
              <p:cNvSpPr/>
              <p:nvPr/>
            </p:nvSpPr>
            <p:spPr>
              <a:xfrm>
                <a:off x="6995" y="1751"/>
                <a:ext cx="99" cy="113"/>
              </a:xfrm>
              <a:custGeom>
                <a:rect b="b" l="l" r="r" t="t"/>
                <a:pathLst>
                  <a:path extrusionOk="0" h="113" w="99">
                    <a:moveTo>
                      <a:pt x="0" y="0"/>
                    </a:moveTo>
                    <a:lnTo>
                      <a:pt x="0" y="113"/>
                    </a:lnTo>
                    <a:lnTo>
                      <a:pt x="99" y="5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8" name="Google Shape;158;p15"/>
              <p:cNvSpPr/>
              <p:nvPr/>
            </p:nvSpPr>
            <p:spPr>
              <a:xfrm>
                <a:off x="5590" y="3332"/>
                <a:ext cx="358" cy="1106"/>
              </a:xfrm>
              <a:custGeom>
                <a:rect b="b" l="l" r="r" t="t"/>
                <a:pathLst>
                  <a:path extrusionOk="0" h="1106" w="358">
                    <a:moveTo>
                      <a:pt x="358" y="1106"/>
                    </a:moveTo>
                    <a:lnTo>
                      <a:pt x="0" y="902"/>
                    </a:lnTo>
                    <a:lnTo>
                      <a:pt x="0" y="0"/>
                    </a:lnTo>
                    <a:lnTo>
                      <a:pt x="358" y="204"/>
                    </a:lnTo>
                    <a:lnTo>
                      <a:pt x="358" y="110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9" name="Google Shape;159;p15"/>
              <p:cNvSpPr/>
              <p:nvPr/>
            </p:nvSpPr>
            <p:spPr>
              <a:xfrm>
                <a:off x="5948" y="3395"/>
                <a:ext cx="227" cy="1043"/>
              </a:xfrm>
              <a:custGeom>
                <a:rect b="b" l="l" r="r" t="t"/>
                <a:pathLst>
                  <a:path extrusionOk="0" h="1043" w="227">
                    <a:moveTo>
                      <a:pt x="0" y="1043"/>
                    </a:moveTo>
                    <a:lnTo>
                      <a:pt x="227" y="902"/>
                    </a:lnTo>
                    <a:lnTo>
                      <a:pt x="227" y="0"/>
                    </a:lnTo>
                    <a:lnTo>
                      <a:pt x="0" y="141"/>
                    </a:lnTo>
                    <a:lnTo>
                      <a:pt x="0" y="104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0" name="Google Shape;160;p15"/>
              <p:cNvSpPr/>
              <p:nvPr/>
            </p:nvSpPr>
            <p:spPr>
              <a:xfrm>
                <a:off x="5977" y="4170"/>
                <a:ext cx="169" cy="198"/>
              </a:xfrm>
              <a:custGeom>
                <a:rect b="b" l="l" r="r" t="t"/>
                <a:pathLst>
                  <a:path extrusionOk="0" h="198" w="169">
                    <a:moveTo>
                      <a:pt x="0" y="198"/>
                    </a:moveTo>
                    <a:lnTo>
                      <a:pt x="169" y="89"/>
                    </a:lnTo>
                    <a:lnTo>
                      <a:pt x="169" y="0"/>
                    </a:lnTo>
                    <a:lnTo>
                      <a:pt x="0" y="108"/>
                    </a:lnTo>
                    <a:lnTo>
                      <a:pt x="0" y="19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1" name="Google Shape;161;p15"/>
              <p:cNvSpPr/>
              <p:nvPr/>
            </p:nvSpPr>
            <p:spPr>
              <a:xfrm>
                <a:off x="5977" y="4029"/>
                <a:ext cx="169" cy="197"/>
              </a:xfrm>
              <a:custGeom>
                <a:rect b="b" l="l" r="r" t="t"/>
                <a:pathLst>
                  <a:path extrusionOk="0" h="197" w="169">
                    <a:moveTo>
                      <a:pt x="0" y="197"/>
                    </a:moveTo>
                    <a:lnTo>
                      <a:pt x="169" y="89"/>
                    </a:lnTo>
                    <a:lnTo>
                      <a:pt x="169" y="0"/>
                    </a:lnTo>
                    <a:lnTo>
                      <a:pt x="0" y="108"/>
                    </a:lnTo>
                    <a:lnTo>
                      <a:pt x="0" y="197"/>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2" name="Google Shape;162;p15"/>
              <p:cNvSpPr/>
              <p:nvPr/>
            </p:nvSpPr>
            <p:spPr>
              <a:xfrm>
                <a:off x="5977" y="3887"/>
                <a:ext cx="169" cy="198"/>
              </a:xfrm>
              <a:custGeom>
                <a:rect b="b" l="l" r="r" t="t"/>
                <a:pathLst>
                  <a:path extrusionOk="0" h="198" w="169">
                    <a:moveTo>
                      <a:pt x="0" y="198"/>
                    </a:moveTo>
                    <a:lnTo>
                      <a:pt x="169" y="90"/>
                    </a:lnTo>
                    <a:lnTo>
                      <a:pt x="169" y="0"/>
                    </a:lnTo>
                    <a:lnTo>
                      <a:pt x="0" y="111"/>
                    </a:lnTo>
                    <a:lnTo>
                      <a:pt x="0" y="19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3" name="Google Shape;163;p15"/>
              <p:cNvSpPr/>
              <p:nvPr/>
            </p:nvSpPr>
            <p:spPr>
              <a:xfrm>
                <a:off x="5977" y="3746"/>
                <a:ext cx="169" cy="198"/>
              </a:xfrm>
              <a:custGeom>
                <a:rect b="b" l="l" r="r" t="t"/>
                <a:pathLst>
                  <a:path extrusionOk="0" h="198" w="169">
                    <a:moveTo>
                      <a:pt x="0" y="198"/>
                    </a:moveTo>
                    <a:lnTo>
                      <a:pt x="169" y="90"/>
                    </a:lnTo>
                    <a:lnTo>
                      <a:pt x="169" y="0"/>
                    </a:lnTo>
                    <a:lnTo>
                      <a:pt x="0" y="111"/>
                    </a:lnTo>
                    <a:lnTo>
                      <a:pt x="0" y="19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4" name="Google Shape;164;p15"/>
              <p:cNvSpPr/>
              <p:nvPr/>
            </p:nvSpPr>
            <p:spPr>
              <a:xfrm>
                <a:off x="5977" y="3605"/>
                <a:ext cx="169" cy="198"/>
              </a:xfrm>
              <a:custGeom>
                <a:rect b="b" l="l" r="r" t="t"/>
                <a:pathLst>
                  <a:path extrusionOk="0" h="198" w="169">
                    <a:moveTo>
                      <a:pt x="0" y="198"/>
                    </a:moveTo>
                    <a:lnTo>
                      <a:pt x="169" y="89"/>
                    </a:lnTo>
                    <a:lnTo>
                      <a:pt x="169" y="0"/>
                    </a:lnTo>
                    <a:lnTo>
                      <a:pt x="0" y="110"/>
                    </a:lnTo>
                    <a:lnTo>
                      <a:pt x="0" y="19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5" name="Google Shape;165;p15"/>
              <p:cNvSpPr/>
              <p:nvPr/>
            </p:nvSpPr>
            <p:spPr>
              <a:xfrm>
                <a:off x="5977" y="3466"/>
                <a:ext cx="169" cy="195"/>
              </a:xfrm>
              <a:custGeom>
                <a:rect b="b" l="l" r="r" t="t"/>
                <a:pathLst>
                  <a:path extrusionOk="0" h="195" w="169">
                    <a:moveTo>
                      <a:pt x="0" y="195"/>
                    </a:moveTo>
                    <a:lnTo>
                      <a:pt x="169" y="87"/>
                    </a:lnTo>
                    <a:lnTo>
                      <a:pt x="169" y="0"/>
                    </a:lnTo>
                    <a:lnTo>
                      <a:pt x="0" y="108"/>
                    </a:lnTo>
                    <a:lnTo>
                      <a:pt x="0" y="19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6" name="Google Shape;166;p15"/>
              <p:cNvSpPr/>
              <p:nvPr/>
            </p:nvSpPr>
            <p:spPr>
              <a:xfrm>
                <a:off x="5595" y="3193"/>
                <a:ext cx="584" cy="343"/>
              </a:xfrm>
              <a:custGeom>
                <a:rect b="b" l="l" r="r" t="t"/>
                <a:pathLst>
                  <a:path extrusionOk="0" h="343" w="584">
                    <a:moveTo>
                      <a:pt x="0" y="139"/>
                    </a:moveTo>
                    <a:lnTo>
                      <a:pt x="247" y="0"/>
                    </a:lnTo>
                    <a:lnTo>
                      <a:pt x="584" y="202"/>
                    </a:lnTo>
                    <a:lnTo>
                      <a:pt x="358" y="343"/>
                    </a:lnTo>
                    <a:lnTo>
                      <a:pt x="0" y="139"/>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7" name="Google Shape;167;p15"/>
              <p:cNvSpPr/>
              <p:nvPr/>
            </p:nvSpPr>
            <p:spPr>
              <a:xfrm>
                <a:off x="5779" y="3167"/>
                <a:ext cx="75" cy="148"/>
              </a:xfrm>
              <a:custGeom>
                <a:rect b="b" l="l" r="r" t="t"/>
                <a:pathLst>
                  <a:path extrusionOk="0" h="148" w="75">
                    <a:moveTo>
                      <a:pt x="75" y="148"/>
                    </a:moveTo>
                    <a:lnTo>
                      <a:pt x="0" y="106"/>
                    </a:lnTo>
                    <a:lnTo>
                      <a:pt x="0" y="0"/>
                    </a:lnTo>
                    <a:lnTo>
                      <a:pt x="75" y="44"/>
                    </a:lnTo>
                    <a:lnTo>
                      <a:pt x="75" y="14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8" name="Google Shape;168;p15"/>
              <p:cNvSpPr/>
              <p:nvPr/>
            </p:nvSpPr>
            <p:spPr>
              <a:xfrm>
                <a:off x="5854" y="3181"/>
                <a:ext cx="38" cy="134"/>
              </a:xfrm>
              <a:custGeom>
                <a:rect b="b" l="l" r="r" t="t"/>
                <a:pathLst>
                  <a:path extrusionOk="0" h="134" w="38">
                    <a:moveTo>
                      <a:pt x="0" y="134"/>
                    </a:moveTo>
                    <a:lnTo>
                      <a:pt x="38" y="103"/>
                    </a:lnTo>
                    <a:lnTo>
                      <a:pt x="38" y="0"/>
                    </a:lnTo>
                    <a:lnTo>
                      <a:pt x="0" y="30"/>
                    </a:lnTo>
                    <a:lnTo>
                      <a:pt x="0" y="13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9" name="Google Shape;169;p15"/>
              <p:cNvSpPr/>
              <p:nvPr/>
            </p:nvSpPr>
            <p:spPr>
              <a:xfrm>
                <a:off x="5783" y="3143"/>
                <a:ext cx="113" cy="68"/>
              </a:xfrm>
              <a:custGeom>
                <a:rect b="b" l="l" r="r" t="t"/>
                <a:pathLst>
                  <a:path extrusionOk="0" h="68" w="113">
                    <a:moveTo>
                      <a:pt x="0" y="24"/>
                    </a:moveTo>
                    <a:lnTo>
                      <a:pt x="45" y="0"/>
                    </a:lnTo>
                    <a:lnTo>
                      <a:pt x="113" y="38"/>
                    </a:lnTo>
                    <a:lnTo>
                      <a:pt x="76" y="68"/>
                    </a:lnTo>
                    <a:lnTo>
                      <a:pt x="0" y="2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0" name="Google Shape;170;p15"/>
              <p:cNvSpPr/>
              <p:nvPr/>
            </p:nvSpPr>
            <p:spPr>
              <a:xfrm>
                <a:off x="5713" y="3233"/>
                <a:ext cx="75" cy="148"/>
              </a:xfrm>
              <a:custGeom>
                <a:rect b="b" l="l" r="r" t="t"/>
                <a:pathLst>
                  <a:path extrusionOk="0" h="148" w="75">
                    <a:moveTo>
                      <a:pt x="75" y="148"/>
                    </a:moveTo>
                    <a:lnTo>
                      <a:pt x="0" y="106"/>
                    </a:lnTo>
                    <a:lnTo>
                      <a:pt x="0" y="0"/>
                    </a:lnTo>
                    <a:lnTo>
                      <a:pt x="75" y="44"/>
                    </a:lnTo>
                    <a:lnTo>
                      <a:pt x="75" y="14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1" name="Google Shape;171;p15"/>
              <p:cNvSpPr/>
              <p:nvPr/>
            </p:nvSpPr>
            <p:spPr>
              <a:xfrm>
                <a:off x="5788" y="3247"/>
                <a:ext cx="38" cy="134"/>
              </a:xfrm>
              <a:custGeom>
                <a:rect b="b" l="l" r="r" t="t"/>
                <a:pathLst>
                  <a:path extrusionOk="0" h="134" w="38">
                    <a:moveTo>
                      <a:pt x="0" y="134"/>
                    </a:moveTo>
                    <a:lnTo>
                      <a:pt x="38" y="103"/>
                    </a:lnTo>
                    <a:lnTo>
                      <a:pt x="38" y="0"/>
                    </a:lnTo>
                    <a:lnTo>
                      <a:pt x="0" y="30"/>
                    </a:lnTo>
                    <a:lnTo>
                      <a:pt x="0" y="13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2" name="Google Shape;172;p15"/>
              <p:cNvSpPr/>
              <p:nvPr/>
            </p:nvSpPr>
            <p:spPr>
              <a:xfrm>
                <a:off x="5717" y="3209"/>
                <a:ext cx="113" cy="68"/>
              </a:xfrm>
              <a:custGeom>
                <a:rect b="b" l="l" r="r" t="t"/>
                <a:pathLst>
                  <a:path extrusionOk="0" h="68" w="113">
                    <a:moveTo>
                      <a:pt x="0" y="24"/>
                    </a:moveTo>
                    <a:lnTo>
                      <a:pt x="45" y="0"/>
                    </a:lnTo>
                    <a:lnTo>
                      <a:pt x="113" y="38"/>
                    </a:lnTo>
                    <a:lnTo>
                      <a:pt x="76" y="68"/>
                    </a:lnTo>
                    <a:lnTo>
                      <a:pt x="0" y="2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3" name="Google Shape;173;p15"/>
              <p:cNvSpPr/>
              <p:nvPr/>
            </p:nvSpPr>
            <p:spPr>
              <a:xfrm>
                <a:off x="8701" y="3581"/>
                <a:ext cx="170" cy="980"/>
              </a:xfrm>
              <a:custGeom>
                <a:rect b="b" l="l" r="r" t="t"/>
                <a:pathLst>
                  <a:path extrusionOk="0" h="980" w="170">
                    <a:moveTo>
                      <a:pt x="170" y="980"/>
                    </a:moveTo>
                    <a:lnTo>
                      <a:pt x="0" y="881"/>
                    </a:lnTo>
                    <a:lnTo>
                      <a:pt x="0" y="0"/>
                    </a:lnTo>
                    <a:lnTo>
                      <a:pt x="90" y="118"/>
                    </a:lnTo>
                    <a:lnTo>
                      <a:pt x="88" y="337"/>
                    </a:lnTo>
                    <a:lnTo>
                      <a:pt x="170" y="391"/>
                    </a:lnTo>
                    <a:lnTo>
                      <a:pt x="170" y="98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4" name="Google Shape;174;p15"/>
              <p:cNvSpPr/>
              <p:nvPr/>
            </p:nvSpPr>
            <p:spPr>
              <a:xfrm>
                <a:off x="8871" y="3193"/>
                <a:ext cx="151" cy="1368"/>
              </a:xfrm>
              <a:custGeom>
                <a:rect b="b" l="l" r="r" t="t"/>
                <a:pathLst>
                  <a:path extrusionOk="0" h="1368" w="151">
                    <a:moveTo>
                      <a:pt x="151" y="0"/>
                    </a:moveTo>
                    <a:lnTo>
                      <a:pt x="87" y="35"/>
                    </a:lnTo>
                    <a:lnTo>
                      <a:pt x="87" y="659"/>
                    </a:lnTo>
                    <a:lnTo>
                      <a:pt x="0" y="779"/>
                    </a:lnTo>
                    <a:lnTo>
                      <a:pt x="0" y="1368"/>
                    </a:lnTo>
                    <a:lnTo>
                      <a:pt x="151" y="1276"/>
                    </a:lnTo>
                    <a:lnTo>
                      <a:pt x="151"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5" name="Google Shape;175;p15"/>
              <p:cNvSpPr/>
              <p:nvPr/>
            </p:nvSpPr>
            <p:spPr>
              <a:xfrm>
                <a:off x="8871" y="3117"/>
                <a:ext cx="87" cy="735"/>
              </a:xfrm>
              <a:custGeom>
                <a:rect b="b" l="l" r="r" t="t"/>
                <a:pathLst>
                  <a:path extrusionOk="0" h="735" w="87">
                    <a:moveTo>
                      <a:pt x="0" y="0"/>
                    </a:moveTo>
                    <a:lnTo>
                      <a:pt x="87" y="111"/>
                    </a:lnTo>
                    <a:lnTo>
                      <a:pt x="87" y="735"/>
                    </a:lnTo>
                    <a:lnTo>
                      <a:pt x="0" y="693"/>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6" name="Google Shape;176;p15"/>
              <p:cNvSpPr/>
              <p:nvPr/>
            </p:nvSpPr>
            <p:spPr>
              <a:xfrm>
                <a:off x="8789" y="3652"/>
                <a:ext cx="82" cy="266"/>
              </a:xfrm>
              <a:custGeom>
                <a:rect b="b" l="l" r="r" t="t"/>
                <a:pathLst>
                  <a:path extrusionOk="0" h="266" w="82">
                    <a:moveTo>
                      <a:pt x="2" y="47"/>
                    </a:moveTo>
                    <a:lnTo>
                      <a:pt x="82" y="0"/>
                    </a:lnTo>
                    <a:lnTo>
                      <a:pt x="82" y="160"/>
                    </a:lnTo>
                    <a:lnTo>
                      <a:pt x="0" y="266"/>
                    </a:lnTo>
                    <a:lnTo>
                      <a:pt x="2" y="47"/>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7" name="Google Shape;177;p15"/>
              <p:cNvSpPr/>
              <p:nvPr/>
            </p:nvSpPr>
            <p:spPr>
              <a:xfrm>
                <a:off x="8786" y="3362"/>
                <a:ext cx="85" cy="290"/>
              </a:xfrm>
              <a:custGeom>
                <a:rect b="b" l="l" r="r" t="t"/>
                <a:pathLst>
                  <a:path extrusionOk="0" h="290" w="85">
                    <a:moveTo>
                      <a:pt x="0" y="0"/>
                    </a:moveTo>
                    <a:lnTo>
                      <a:pt x="0" y="172"/>
                    </a:lnTo>
                    <a:lnTo>
                      <a:pt x="85" y="290"/>
                    </a:lnTo>
                    <a:lnTo>
                      <a:pt x="85" y="6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8" name="Google Shape;178;p15"/>
              <p:cNvSpPr/>
              <p:nvPr/>
            </p:nvSpPr>
            <p:spPr>
              <a:xfrm>
                <a:off x="8706" y="3534"/>
                <a:ext cx="170" cy="165"/>
              </a:xfrm>
              <a:custGeom>
                <a:rect b="b" l="l" r="r" t="t"/>
                <a:pathLst>
                  <a:path extrusionOk="0" h="165" w="170">
                    <a:moveTo>
                      <a:pt x="0" y="47"/>
                    </a:moveTo>
                    <a:lnTo>
                      <a:pt x="85" y="0"/>
                    </a:lnTo>
                    <a:lnTo>
                      <a:pt x="170" y="118"/>
                    </a:lnTo>
                    <a:lnTo>
                      <a:pt x="87" y="165"/>
                    </a:lnTo>
                    <a:lnTo>
                      <a:pt x="0" y="47"/>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9" name="Google Shape;179;p15"/>
              <p:cNvSpPr/>
              <p:nvPr/>
            </p:nvSpPr>
            <p:spPr>
              <a:xfrm>
                <a:off x="8784" y="3249"/>
                <a:ext cx="87" cy="181"/>
              </a:xfrm>
              <a:custGeom>
                <a:rect b="b" l="l" r="r" t="t"/>
                <a:pathLst>
                  <a:path extrusionOk="0" h="181" w="87">
                    <a:moveTo>
                      <a:pt x="0" y="113"/>
                    </a:moveTo>
                    <a:lnTo>
                      <a:pt x="87" y="0"/>
                    </a:lnTo>
                    <a:lnTo>
                      <a:pt x="87" y="181"/>
                    </a:lnTo>
                    <a:lnTo>
                      <a:pt x="0" y="11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0" name="Google Shape;180;p15"/>
              <p:cNvSpPr/>
              <p:nvPr/>
            </p:nvSpPr>
            <p:spPr>
              <a:xfrm>
                <a:off x="8876" y="3075"/>
                <a:ext cx="151" cy="153"/>
              </a:xfrm>
              <a:custGeom>
                <a:rect b="b" l="l" r="r" t="t"/>
                <a:pathLst>
                  <a:path extrusionOk="0" h="153" w="151">
                    <a:moveTo>
                      <a:pt x="0" y="42"/>
                    </a:moveTo>
                    <a:lnTo>
                      <a:pt x="68" y="0"/>
                    </a:lnTo>
                    <a:lnTo>
                      <a:pt x="151" y="118"/>
                    </a:lnTo>
                    <a:lnTo>
                      <a:pt x="85" y="153"/>
                    </a:lnTo>
                    <a:lnTo>
                      <a:pt x="0" y="4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1" name="Google Shape;181;p15"/>
              <p:cNvSpPr/>
              <p:nvPr/>
            </p:nvSpPr>
            <p:spPr>
              <a:xfrm>
                <a:off x="8793" y="3810"/>
                <a:ext cx="170" cy="162"/>
              </a:xfrm>
              <a:custGeom>
                <a:rect b="b" l="l" r="r" t="t"/>
                <a:pathLst>
                  <a:path extrusionOk="0" h="162" w="170">
                    <a:moveTo>
                      <a:pt x="83" y="162"/>
                    </a:moveTo>
                    <a:lnTo>
                      <a:pt x="170" y="42"/>
                    </a:lnTo>
                    <a:lnTo>
                      <a:pt x="83" y="0"/>
                    </a:lnTo>
                    <a:lnTo>
                      <a:pt x="0" y="108"/>
                    </a:lnTo>
                    <a:lnTo>
                      <a:pt x="83" y="16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2" name="Google Shape;182;p15"/>
              <p:cNvSpPr/>
              <p:nvPr/>
            </p:nvSpPr>
            <p:spPr>
              <a:xfrm>
                <a:off x="9215" y="3661"/>
                <a:ext cx="109" cy="1048"/>
              </a:xfrm>
              <a:custGeom>
                <a:rect b="b" l="l" r="r" t="t"/>
                <a:pathLst>
                  <a:path extrusionOk="0" h="1048" w="109">
                    <a:moveTo>
                      <a:pt x="5" y="1048"/>
                    </a:moveTo>
                    <a:lnTo>
                      <a:pt x="0" y="59"/>
                    </a:lnTo>
                    <a:lnTo>
                      <a:pt x="109" y="0"/>
                    </a:lnTo>
                    <a:lnTo>
                      <a:pt x="109" y="989"/>
                    </a:lnTo>
                    <a:lnTo>
                      <a:pt x="5" y="104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3" name="Google Shape;183;p15"/>
              <p:cNvSpPr/>
              <p:nvPr/>
            </p:nvSpPr>
            <p:spPr>
              <a:xfrm>
                <a:off x="9078" y="3544"/>
                <a:ext cx="140" cy="1165"/>
              </a:xfrm>
              <a:custGeom>
                <a:rect b="b" l="l" r="r" t="t"/>
                <a:pathLst>
                  <a:path extrusionOk="0" h="1165" w="140">
                    <a:moveTo>
                      <a:pt x="0" y="0"/>
                    </a:moveTo>
                    <a:lnTo>
                      <a:pt x="137" y="176"/>
                    </a:lnTo>
                    <a:lnTo>
                      <a:pt x="140" y="1165"/>
                    </a:lnTo>
                    <a:lnTo>
                      <a:pt x="0" y="1085"/>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4" name="Google Shape;184;p15"/>
              <p:cNvSpPr/>
              <p:nvPr/>
            </p:nvSpPr>
            <p:spPr>
              <a:xfrm>
                <a:off x="9083" y="3478"/>
                <a:ext cx="245" cy="242"/>
              </a:xfrm>
              <a:custGeom>
                <a:rect b="b" l="l" r="r" t="t"/>
                <a:pathLst>
                  <a:path extrusionOk="0" h="242" w="245">
                    <a:moveTo>
                      <a:pt x="0" y="66"/>
                    </a:moveTo>
                    <a:lnTo>
                      <a:pt x="104" y="0"/>
                    </a:lnTo>
                    <a:lnTo>
                      <a:pt x="245" y="183"/>
                    </a:lnTo>
                    <a:lnTo>
                      <a:pt x="135" y="242"/>
                    </a:lnTo>
                    <a:lnTo>
                      <a:pt x="0" y="6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5" name="Google Shape;185;p15"/>
              <p:cNvSpPr/>
              <p:nvPr/>
            </p:nvSpPr>
            <p:spPr>
              <a:xfrm>
                <a:off x="6571" y="2797"/>
                <a:ext cx="235" cy="1359"/>
              </a:xfrm>
              <a:custGeom>
                <a:rect b="b" l="l" r="r" t="t"/>
                <a:pathLst>
                  <a:path extrusionOk="0" h="1359" w="235">
                    <a:moveTo>
                      <a:pt x="235" y="1359"/>
                    </a:moveTo>
                    <a:lnTo>
                      <a:pt x="0" y="1222"/>
                    </a:lnTo>
                    <a:lnTo>
                      <a:pt x="0" y="0"/>
                    </a:lnTo>
                    <a:lnTo>
                      <a:pt x="122" y="165"/>
                    </a:lnTo>
                    <a:lnTo>
                      <a:pt x="120" y="469"/>
                    </a:lnTo>
                    <a:lnTo>
                      <a:pt x="235" y="544"/>
                    </a:lnTo>
                    <a:lnTo>
                      <a:pt x="235" y="1359"/>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6" name="Google Shape;186;p15"/>
              <p:cNvSpPr/>
              <p:nvPr/>
            </p:nvSpPr>
            <p:spPr>
              <a:xfrm>
                <a:off x="6806" y="2260"/>
                <a:ext cx="208" cy="1896"/>
              </a:xfrm>
              <a:custGeom>
                <a:rect b="b" l="l" r="r" t="t"/>
                <a:pathLst>
                  <a:path extrusionOk="0" h="1896" w="208">
                    <a:moveTo>
                      <a:pt x="208" y="0"/>
                    </a:moveTo>
                    <a:lnTo>
                      <a:pt x="118" y="49"/>
                    </a:lnTo>
                    <a:lnTo>
                      <a:pt x="123" y="914"/>
                    </a:lnTo>
                    <a:lnTo>
                      <a:pt x="0" y="1081"/>
                    </a:lnTo>
                    <a:lnTo>
                      <a:pt x="0" y="1896"/>
                    </a:lnTo>
                    <a:lnTo>
                      <a:pt x="208" y="1769"/>
                    </a:lnTo>
                    <a:lnTo>
                      <a:pt x="208"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7" name="Google Shape;187;p15"/>
              <p:cNvSpPr/>
              <p:nvPr/>
            </p:nvSpPr>
            <p:spPr>
              <a:xfrm>
                <a:off x="6806" y="2156"/>
                <a:ext cx="123" cy="1018"/>
              </a:xfrm>
              <a:custGeom>
                <a:rect b="b" l="l" r="r" t="t"/>
                <a:pathLst>
                  <a:path extrusionOk="0" h="1018" w="123">
                    <a:moveTo>
                      <a:pt x="0" y="0"/>
                    </a:moveTo>
                    <a:lnTo>
                      <a:pt x="120" y="153"/>
                    </a:lnTo>
                    <a:lnTo>
                      <a:pt x="123" y="1018"/>
                    </a:lnTo>
                    <a:lnTo>
                      <a:pt x="0" y="961"/>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8" name="Google Shape;188;p15"/>
              <p:cNvSpPr/>
              <p:nvPr/>
            </p:nvSpPr>
            <p:spPr>
              <a:xfrm>
                <a:off x="6691" y="2896"/>
                <a:ext cx="115" cy="370"/>
              </a:xfrm>
              <a:custGeom>
                <a:rect b="b" l="l" r="r" t="t"/>
                <a:pathLst>
                  <a:path extrusionOk="0" h="370" w="115">
                    <a:moveTo>
                      <a:pt x="2" y="66"/>
                    </a:moveTo>
                    <a:lnTo>
                      <a:pt x="115" y="0"/>
                    </a:lnTo>
                    <a:lnTo>
                      <a:pt x="115" y="221"/>
                    </a:lnTo>
                    <a:lnTo>
                      <a:pt x="0" y="370"/>
                    </a:lnTo>
                    <a:lnTo>
                      <a:pt x="2" y="6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9" name="Google Shape;189;p15"/>
              <p:cNvSpPr/>
              <p:nvPr/>
            </p:nvSpPr>
            <p:spPr>
              <a:xfrm>
                <a:off x="6684" y="2493"/>
                <a:ext cx="122" cy="403"/>
              </a:xfrm>
              <a:custGeom>
                <a:rect b="b" l="l" r="r" t="t"/>
                <a:pathLst>
                  <a:path extrusionOk="0" h="403" w="122">
                    <a:moveTo>
                      <a:pt x="0" y="0"/>
                    </a:moveTo>
                    <a:lnTo>
                      <a:pt x="0" y="240"/>
                    </a:lnTo>
                    <a:lnTo>
                      <a:pt x="122" y="403"/>
                    </a:lnTo>
                    <a:lnTo>
                      <a:pt x="122" y="94"/>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0" name="Google Shape;190;p15"/>
              <p:cNvSpPr/>
              <p:nvPr/>
            </p:nvSpPr>
            <p:spPr>
              <a:xfrm>
                <a:off x="6575" y="2733"/>
                <a:ext cx="236" cy="229"/>
              </a:xfrm>
              <a:custGeom>
                <a:rect b="b" l="l" r="r" t="t"/>
                <a:pathLst>
                  <a:path extrusionOk="0" h="229" w="236">
                    <a:moveTo>
                      <a:pt x="0" y="64"/>
                    </a:moveTo>
                    <a:lnTo>
                      <a:pt x="118" y="0"/>
                    </a:lnTo>
                    <a:lnTo>
                      <a:pt x="236" y="163"/>
                    </a:lnTo>
                    <a:lnTo>
                      <a:pt x="120" y="229"/>
                    </a:lnTo>
                    <a:lnTo>
                      <a:pt x="0" y="6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1" name="Google Shape;191;p15"/>
              <p:cNvSpPr/>
              <p:nvPr/>
            </p:nvSpPr>
            <p:spPr>
              <a:xfrm>
                <a:off x="6686" y="2340"/>
                <a:ext cx="120" cy="247"/>
              </a:xfrm>
              <a:custGeom>
                <a:rect b="b" l="l" r="r" t="t"/>
                <a:pathLst>
                  <a:path extrusionOk="0" h="247" w="120">
                    <a:moveTo>
                      <a:pt x="0" y="153"/>
                    </a:moveTo>
                    <a:lnTo>
                      <a:pt x="120" y="0"/>
                    </a:lnTo>
                    <a:lnTo>
                      <a:pt x="120" y="247"/>
                    </a:lnTo>
                    <a:lnTo>
                      <a:pt x="0" y="15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2" name="Google Shape;192;p15"/>
              <p:cNvSpPr/>
              <p:nvPr/>
            </p:nvSpPr>
            <p:spPr>
              <a:xfrm>
                <a:off x="6811" y="2098"/>
                <a:ext cx="207" cy="211"/>
              </a:xfrm>
              <a:custGeom>
                <a:rect b="b" l="l" r="r" t="t"/>
                <a:pathLst>
                  <a:path extrusionOk="0" h="211" w="207">
                    <a:moveTo>
                      <a:pt x="0" y="58"/>
                    </a:moveTo>
                    <a:lnTo>
                      <a:pt x="94" y="0"/>
                    </a:lnTo>
                    <a:lnTo>
                      <a:pt x="207" y="162"/>
                    </a:lnTo>
                    <a:lnTo>
                      <a:pt x="118" y="211"/>
                    </a:lnTo>
                    <a:lnTo>
                      <a:pt x="0" y="5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3" name="Google Shape;193;p15"/>
              <p:cNvSpPr/>
              <p:nvPr/>
            </p:nvSpPr>
            <p:spPr>
              <a:xfrm>
                <a:off x="6695" y="3117"/>
                <a:ext cx="236" cy="224"/>
              </a:xfrm>
              <a:custGeom>
                <a:rect b="b" l="l" r="r" t="t"/>
                <a:pathLst>
                  <a:path extrusionOk="0" h="224" w="236">
                    <a:moveTo>
                      <a:pt x="116" y="224"/>
                    </a:moveTo>
                    <a:lnTo>
                      <a:pt x="236" y="57"/>
                    </a:lnTo>
                    <a:lnTo>
                      <a:pt x="116" y="0"/>
                    </a:lnTo>
                    <a:lnTo>
                      <a:pt x="0" y="149"/>
                    </a:lnTo>
                    <a:lnTo>
                      <a:pt x="116" y="22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4" name="Google Shape;194;p15"/>
              <p:cNvSpPr/>
              <p:nvPr/>
            </p:nvSpPr>
            <p:spPr>
              <a:xfrm>
                <a:off x="8169" y="4961"/>
                <a:ext cx="1131" cy="655"/>
              </a:xfrm>
              <a:custGeom>
                <a:rect b="b" l="l" r="r" t="t"/>
                <a:pathLst>
                  <a:path extrusionOk="0" h="655" w="1131">
                    <a:moveTo>
                      <a:pt x="848" y="655"/>
                    </a:moveTo>
                    <a:lnTo>
                      <a:pt x="0" y="158"/>
                    </a:lnTo>
                    <a:lnTo>
                      <a:pt x="259" y="0"/>
                    </a:lnTo>
                    <a:lnTo>
                      <a:pt x="1131" y="492"/>
                    </a:lnTo>
                    <a:lnTo>
                      <a:pt x="848" y="65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5" name="Google Shape;195;p15"/>
              <p:cNvSpPr/>
              <p:nvPr/>
            </p:nvSpPr>
            <p:spPr>
              <a:xfrm>
                <a:off x="6137" y="4403"/>
                <a:ext cx="587" cy="337"/>
              </a:xfrm>
              <a:custGeom>
                <a:rect b="b" l="l" r="r" t="t"/>
                <a:pathLst>
                  <a:path extrusionOk="0" h="337" w="587">
                    <a:moveTo>
                      <a:pt x="0" y="245"/>
                    </a:moveTo>
                    <a:lnTo>
                      <a:pt x="434" y="0"/>
                    </a:lnTo>
                    <a:lnTo>
                      <a:pt x="587" y="83"/>
                    </a:lnTo>
                    <a:lnTo>
                      <a:pt x="158" y="337"/>
                    </a:lnTo>
                    <a:lnTo>
                      <a:pt x="0" y="24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6" name="Google Shape;196;p15"/>
              <p:cNvSpPr/>
              <p:nvPr/>
            </p:nvSpPr>
            <p:spPr>
              <a:xfrm>
                <a:off x="6910" y="4080"/>
                <a:ext cx="311" cy="961"/>
              </a:xfrm>
              <a:custGeom>
                <a:rect b="b" l="l" r="r" t="t"/>
                <a:pathLst>
                  <a:path extrusionOk="0" h="961" w="311">
                    <a:moveTo>
                      <a:pt x="311" y="0"/>
                    </a:moveTo>
                    <a:lnTo>
                      <a:pt x="0" y="179"/>
                    </a:lnTo>
                    <a:lnTo>
                      <a:pt x="0" y="961"/>
                    </a:lnTo>
                    <a:lnTo>
                      <a:pt x="311" y="782"/>
                    </a:lnTo>
                    <a:lnTo>
                      <a:pt x="311"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7" name="Google Shape;197;p15"/>
              <p:cNvSpPr/>
              <p:nvPr/>
            </p:nvSpPr>
            <p:spPr>
              <a:xfrm>
                <a:off x="6589" y="4080"/>
                <a:ext cx="321" cy="961"/>
              </a:xfrm>
              <a:custGeom>
                <a:rect b="b" l="l" r="r" t="t"/>
                <a:pathLst>
                  <a:path extrusionOk="0" h="961" w="321">
                    <a:moveTo>
                      <a:pt x="0" y="0"/>
                    </a:moveTo>
                    <a:lnTo>
                      <a:pt x="321" y="179"/>
                    </a:lnTo>
                    <a:lnTo>
                      <a:pt x="321" y="961"/>
                    </a:lnTo>
                    <a:lnTo>
                      <a:pt x="0" y="78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8" name="Google Shape;198;p15"/>
              <p:cNvSpPr/>
              <p:nvPr/>
            </p:nvSpPr>
            <p:spPr>
              <a:xfrm>
                <a:off x="6599" y="3897"/>
                <a:ext cx="632" cy="362"/>
              </a:xfrm>
              <a:custGeom>
                <a:rect b="b" l="l" r="r" t="t"/>
                <a:pathLst>
                  <a:path extrusionOk="0" h="362" w="632">
                    <a:moveTo>
                      <a:pt x="0" y="183"/>
                    </a:moveTo>
                    <a:lnTo>
                      <a:pt x="313" y="0"/>
                    </a:lnTo>
                    <a:lnTo>
                      <a:pt x="632" y="183"/>
                    </a:lnTo>
                    <a:lnTo>
                      <a:pt x="320" y="362"/>
                    </a:lnTo>
                    <a:lnTo>
                      <a:pt x="0" y="18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9" name="Google Shape;199;p15"/>
              <p:cNvSpPr/>
              <p:nvPr/>
            </p:nvSpPr>
            <p:spPr>
              <a:xfrm>
                <a:off x="6910" y="4778"/>
                <a:ext cx="273" cy="197"/>
              </a:xfrm>
              <a:custGeom>
                <a:rect b="b" l="l" r="r" t="t"/>
                <a:pathLst>
                  <a:path extrusionOk="0" h="197" w="273">
                    <a:moveTo>
                      <a:pt x="273" y="0"/>
                    </a:moveTo>
                    <a:lnTo>
                      <a:pt x="0" y="160"/>
                    </a:lnTo>
                    <a:lnTo>
                      <a:pt x="0" y="197"/>
                    </a:lnTo>
                    <a:lnTo>
                      <a:pt x="273" y="37"/>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0" name="Google Shape;200;p15"/>
              <p:cNvSpPr/>
              <p:nvPr/>
            </p:nvSpPr>
            <p:spPr>
              <a:xfrm>
                <a:off x="6910" y="4693"/>
                <a:ext cx="273" cy="198"/>
              </a:xfrm>
              <a:custGeom>
                <a:rect b="b" l="l" r="r" t="t"/>
                <a:pathLst>
                  <a:path extrusionOk="0" h="198" w="273">
                    <a:moveTo>
                      <a:pt x="273" y="0"/>
                    </a:moveTo>
                    <a:lnTo>
                      <a:pt x="0" y="160"/>
                    </a:lnTo>
                    <a:lnTo>
                      <a:pt x="0" y="198"/>
                    </a:lnTo>
                    <a:lnTo>
                      <a:pt x="273" y="37"/>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1" name="Google Shape;201;p15"/>
              <p:cNvSpPr/>
              <p:nvPr/>
            </p:nvSpPr>
            <p:spPr>
              <a:xfrm>
                <a:off x="6910" y="4608"/>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2" name="Google Shape;202;p15"/>
              <p:cNvSpPr/>
              <p:nvPr/>
            </p:nvSpPr>
            <p:spPr>
              <a:xfrm>
                <a:off x="6910" y="4523"/>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3" name="Google Shape;203;p15"/>
              <p:cNvSpPr/>
              <p:nvPr/>
            </p:nvSpPr>
            <p:spPr>
              <a:xfrm>
                <a:off x="6910" y="4438"/>
                <a:ext cx="273" cy="198"/>
              </a:xfrm>
              <a:custGeom>
                <a:rect b="b" l="l" r="r" t="t"/>
                <a:pathLst>
                  <a:path extrusionOk="0" h="198" w="273">
                    <a:moveTo>
                      <a:pt x="273" y="0"/>
                    </a:moveTo>
                    <a:lnTo>
                      <a:pt x="0" y="161"/>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4" name="Google Shape;204;p15"/>
              <p:cNvSpPr/>
              <p:nvPr/>
            </p:nvSpPr>
            <p:spPr>
              <a:xfrm>
                <a:off x="6910" y="4354"/>
                <a:ext cx="273" cy="197"/>
              </a:xfrm>
              <a:custGeom>
                <a:rect b="b" l="l" r="r" t="t"/>
                <a:pathLst>
                  <a:path extrusionOk="0" h="197" w="273">
                    <a:moveTo>
                      <a:pt x="273" y="0"/>
                    </a:moveTo>
                    <a:lnTo>
                      <a:pt x="0" y="160"/>
                    </a:lnTo>
                    <a:lnTo>
                      <a:pt x="0" y="197"/>
                    </a:lnTo>
                    <a:lnTo>
                      <a:pt x="273" y="37"/>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5" name="Google Shape;205;p15"/>
              <p:cNvSpPr/>
              <p:nvPr/>
            </p:nvSpPr>
            <p:spPr>
              <a:xfrm>
                <a:off x="6910" y="4269"/>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6" name="Google Shape;206;p15"/>
              <p:cNvSpPr/>
              <p:nvPr/>
            </p:nvSpPr>
            <p:spPr>
              <a:xfrm>
                <a:off x="6910" y="4184"/>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7" name="Google Shape;207;p15"/>
              <p:cNvSpPr/>
              <p:nvPr/>
            </p:nvSpPr>
            <p:spPr>
              <a:xfrm>
                <a:off x="6637" y="4778"/>
                <a:ext cx="273" cy="197"/>
              </a:xfrm>
              <a:custGeom>
                <a:rect b="b" l="l" r="r" t="t"/>
                <a:pathLst>
                  <a:path extrusionOk="0" h="197" w="273">
                    <a:moveTo>
                      <a:pt x="0" y="0"/>
                    </a:moveTo>
                    <a:lnTo>
                      <a:pt x="273" y="160"/>
                    </a:lnTo>
                    <a:lnTo>
                      <a:pt x="273" y="197"/>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8" name="Google Shape;208;p15"/>
              <p:cNvSpPr/>
              <p:nvPr/>
            </p:nvSpPr>
            <p:spPr>
              <a:xfrm>
                <a:off x="6637" y="4693"/>
                <a:ext cx="273" cy="198"/>
              </a:xfrm>
              <a:custGeom>
                <a:rect b="b" l="l" r="r" t="t"/>
                <a:pathLst>
                  <a:path extrusionOk="0" h="198" w="273">
                    <a:moveTo>
                      <a:pt x="0" y="0"/>
                    </a:moveTo>
                    <a:lnTo>
                      <a:pt x="273" y="160"/>
                    </a:lnTo>
                    <a:lnTo>
                      <a:pt x="273" y="198"/>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9" name="Google Shape;209;p15"/>
              <p:cNvSpPr/>
              <p:nvPr/>
            </p:nvSpPr>
            <p:spPr>
              <a:xfrm>
                <a:off x="6637" y="4608"/>
                <a:ext cx="273" cy="198"/>
              </a:xfrm>
              <a:custGeom>
                <a:rect b="b" l="l" r="r" t="t"/>
                <a:pathLst>
                  <a:path extrusionOk="0" h="198" w="273">
                    <a:moveTo>
                      <a:pt x="0" y="0"/>
                    </a:moveTo>
                    <a:lnTo>
                      <a:pt x="273" y="160"/>
                    </a:lnTo>
                    <a:lnTo>
                      <a:pt x="273"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0" name="Google Shape;210;p15"/>
              <p:cNvSpPr/>
              <p:nvPr/>
            </p:nvSpPr>
            <p:spPr>
              <a:xfrm>
                <a:off x="6637" y="4523"/>
                <a:ext cx="273" cy="198"/>
              </a:xfrm>
              <a:custGeom>
                <a:rect b="b" l="l" r="r" t="t"/>
                <a:pathLst>
                  <a:path extrusionOk="0" h="198" w="273">
                    <a:moveTo>
                      <a:pt x="0" y="0"/>
                    </a:moveTo>
                    <a:lnTo>
                      <a:pt x="273" y="160"/>
                    </a:lnTo>
                    <a:lnTo>
                      <a:pt x="273"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1" name="Google Shape;211;p15"/>
              <p:cNvSpPr/>
              <p:nvPr/>
            </p:nvSpPr>
            <p:spPr>
              <a:xfrm>
                <a:off x="6637" y="4438"/>
                <a:ext cx="273" cy="198"/>
              </a:xfrm>
              <a:custGeom>
                <a:rect b="b" l="l" r="r" t="t"/>
                <a:pathLst>
                  <a:path extrusionOk="0" h="198" w="273">
                    <a:moveTo>
                      <a:pt x="0" y="0"/>
                    </a:moveTo>
                    <a:lnTo>
                      <a:pt x="273" y="161"/>
                    </a:lnTo>
                    <a:lnTo>
                      <a:pt x="273"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2" name="Google Shape;212;p15"/>
              <p:cNvSpPr/>
              <p:nvPr/>
            </p:nvSpPr>
            <p:spPr>
              <a:xfrm>
                <a:off x="6637" y="4354"/>
                <a:ext cx="273" cy="197"/>
              </a:xfrm>
              <a:custGeom>
                <a:rect b="b" l="l" r="r" t="t"/>
                <a:pathLst>
                  <a:path extrusionOk="0" h="197" w="273">
                    <a:moveTo>
                      <a:pt x="0" y="0"/>
                    </a:moveTo>
                    <a:lnTo>
                      <a:pt x="273" y="160"/>
                    </a:lnTo>
                    <a:lnTo>
                      <a:pt x="273" y="197"/>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3" name="Google Shape;213;p15"/>
              <p:cNvSpPr/>
              <p:nvPr/>
            </p:nvSpPr>
            <p:spPr>
              <a:xfrm>
                <a:off x="6637" y="4269"/>
                <a:ext cx="273" cy="198"/>
              </a:xfrm>
              <a:custGeom>
                <a:rect b="b" l="l" r="r" t="t"/>
                <a:pathLst>
                  <a:path extrusionOk="0" h="198" w="273">
                    <a:moveTo>
                      <a:pt x="0" y="0"/>
                    </a:moveTo>
                    <a:lnTo>
                      <a:pt x="273" y="160"/>
                    </a:lnTo>
                    <a:lnTo>
                      <a:pt x="273"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4" name="Google Shape;214;p15"/>
              <p:cNvSpPr/>
              <p:nvPr/>
            </p:nvSpPr>
            <p:spPr>
              <a:xfrm>
                <a:off x="6637" y="4184"/>
                <a:ext cx="273" cy="198"/>
              </a:xfrm>
              <a:custGeom>
                <a:rect b="b" l="l" r="r" t="t"/>
                <a:pathLst>
                  <a:path extrusionOk="0" h="198" w="273">
                    <a:moveTo>
                      <a:pt x="0" y="0"/>
                    </a:moveTo>
                    <a:lnTo>
                      <a:pt x="273" y="160"/>
                    </a:lnTo>
                    <a:lnTo>
                      <a:pt x="273"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5" name="Google Shape;215;p15"/>
              <p:cNvSpPr/>
              <p:nvPr/>
            </p:nvSpPr>
            <p:spPr>
              <a:xfrm>
                <a:off x="6910" y="4033"/>
                <a:ext cx="217" cy="179"/>
              </a:xfrm>
              <a:custGeom>
                <a:rect b="b" l="l" r="r" t="t"/>
                <a:pathLst>
                  <a:path extrusionOk="0" h="179" w="217">
                    <a:moveTo>
                      <a:pt x="217" y="0"/>
                    </a:moveTo>
                    <a:lnTo>
                      <a:pt x="0" y="132"/>
                    </a:lnTo>
                    <a:lnTo>
                      <a:pt x="0" y="179"/>
                    </a:lnTo>
                    <a:lnTo>
                      <a:pt x="217" y="47"/>
                    </a:lnTo>
                    <a:lnTo>
                      <a:pt x="21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6" name="Google Shape;216;p15"/>
              <p:cNvSpPr/>
              <p:nvPr/>
            </p:nvSpPr>
            <p:spPr>
              <a:xfrm>
                <a:off x="6910" y="3996"/>
                <a:ext cx="132" cy="122"/>
              </a:xfrm>
              <a:custGeom>
                <a:rect b="b" l="l" r="r" t="t"/>
                <a:pathLst>
                  <a:path extrusionOk="0" h="122" w="132">
                    <a:moveTo>
                      <a:pt x="132" y="0"/>
                    </a:moveTo>
                    <a:lnTo>
                      <a:pt x="0" y="75"/>
                    </a:lnTo>
                    <a:lnTo>
                      <a:pt x="0" y="122"/>
                    </a:lnTo>
                    <a:lnTo>
                      <a:pt x="132" y="47"/>
                    </a:lnTo>
                    <a:lnTo>
                      <a:pt x="132"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7" name="Google Shape;217;p15"/>
              <p:cNvSpPr/>
              <p:nvPr/>
            </p:nvSpPr>
            <p:spPr>
              <a:xfrm>
                <a:off x="6910" y="3958"/>
                <a:ext cx="47" cy="75"/>
              </a:xfrm>
              <a:custGeom>
                <a:rect b="b" l="l" r="r" t="t"/>
                <a:pathLst>
                  <a:path extrusionOk="0" h="75" w="47">
                    <a:moveTo>
                      <a:pt x="47" y="0"/>
                    </a:moveTo>
                    <a:lnTo>
                      <a:pt x="0" y="28"/>
                    </a:lnTo>
                    <a:lnTo>
                      <a:pt x="0" y="75"/>
                    </a:lnTo>
                    <a:lnTo>
                      <a:pt x="47" y="47"/>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8" name="Google Shape;218;p15"/>
              <p:cNvSpPr/>
              <p:nvPr/>
            </p:nvSpPr>
            <p:spPr>
              <a:xfrm>
                <a:off x="6863" y="3958"/>
                <a:ext cx="52" cy="75"/>
              </a:xfrm>
              <a:custGeom>
                <a:rect b="b" l="l" r="r" t="t"/>
                <a:pathLst>
                  <a:path extrusionOk="0" h="75" w="52">
                    <a:moveTo>
                      <a:pt x="52" y="75"/>
                    </a:moveTo>
                    <a:lnTo>
                      <a:pt x="0" y="47"/>
                    </a:lnTo>
                    <a:lnTo>
                      <a:pt x="0" y="0"/>
                    </a:lnTo>
                    <a:lnTo>
                      <a:pt x="49" y="28"/>
                    </a:lnTo>
                    <a:lnTo>
                      <a:pt x="52" y="75"/>
                    </a:lnTo>
                    <a:close/>
                  </a:path>
                </a:pathLst>
              </a:custGeom>
              <a:solidFill>
                <a:srgbClr val="FFFFFF"/>
              </a:solidFill>
              <a:ln cap="flat" cmpd="sng" w="9525">
                <a:solidFill>
                  <a:srgbClr val="000000"/>
                </a:solidFill>
                <a:prstDash val="solid"/>
                <a:round/>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9" name="Google Shape;219;p15"/>
              <p:cNvSpPr/>
              <p:nvPr/>
            </p:nvSpPr>
            <p:spPr>
              <a:xfrm>
                <a:off x="6863" y="3958"/>
                <a:ext cx="52" cy="75"/>
              </a:xfrm>
              <a:custGeom>
                <a:rect b="b" l="l" r="r" t="t"/>
                <a:pathLst>
                  <a:path extrusionOk="0" h="75" w="52">
                    <a:moveTo>
                      <a:pt x="52" y="75"/>
                    </a:moveTo>
                    <a:lnTo>
                      <a:pt x="0" y="47"/>
                    </a:lnTo>
                    <a:lnTo>
                      <a:pt x="0" y="0"/>
                    </a:lnTo>
                    <a:lnTo>
                      <a:pt x="49" y="28"/>
                    </a:lnTo>
                  </a:path>
                </a:pathLst>
              </a:custGeom>
              <a:noFill/>
              <a:ln cap="flat" cmpd="sng" w="9525">
                <a:solidFill>
                  <a:srgbClr val="5E5E5E"/>
                </a:solidFill>
                <a:prstDash val="solid"/>
                <a:miter lim="800000"/>
                <a:headEnd len="med" w="med" type="none"/>
                <a:tailEnd len="med" w="med"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0" name="Google Shape;220;p15"/>
              <p:cNvSpPr/>
              <p:nvPr/>
            </p:nvSpPr>
            <p:spPr>
              <a:xfrm>
                <a:off x="6778" y="3996"/>
                <a:ext cx="137" cy="122"/>
              </a:xfrm>
              <a:custGeom>
                <a:rect b="b" l="l" r="r" t="t"/>
                <a:pathLst>
                  <a:path extrusionOk="0" h="122" w="137">
                    <a:moveTo>
                      <a:pt x="137" y="122"/>
                    </a:moveTo>
                    <a:lnTo>
                      <a:pt x="0" y="47"/>
                    </a:lnTo>
                    <a:lnTo>
                      <a:pt x="0" y="0"/>
                    </a:lnTo>
                    <a:lnTo>
                      <a:pt x="134" y="75"/>
                    </a:lnTo>
                    <a:lnTo>
                      <a:pt x="137" y="122"/>
                    </a:lnTo>
                    <a:close/>
                  </a:path>
                </a:pathLst>
              </a:custGeom>
              <a:solidFill>
                <a:srgbClr val="FFFFFF"/>
              </a:solidFill>
              <a:ln cap="flat" cmpd="sng" w="9525">
                <a:solidFill>
                  <a:srgbClr val="000000"/>
                </a:solidFill>
                <a:prstDash val="solid"/>
                <a:round/>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1" name="Google Shape;221;p15"/>
              <p:cNvSpPr/>
              <p:nvPr/>
            </p:nvSpPr>
            <p:spPr>
              <a:xfrm>
                <a:off x="6778" y="3996"/>
                <a:ext cx="137" cy="122"/>
              </a:xfrm>
              <a:custGeom>
                <a:rect b="b" l="l" r="r" t="t"/>
                <a:pathLst>
                  <a:path extrusionOk="0" h="122" w="137">
                    <a:moveTo>
                      <a:pt x="137" y="122"/>
                    </a:moveTo>
                    <a:lnTo>
                      <a:pt x="0" y="47"/>
                    </a:lnTo>
                    <a:lnTo>
                      <a:pt x="0" y="0"/>
                    </a:lnTo>
                    <a:lnTo>
                      <a:pt x="134" y="75"/>
                    </a:lnTo>
                  </a:path>
                </a:pathLst>
              </a:custGeom>
              <a:noFill/>
              <a:ln cap="flat" cmpd="sng" w="9525">
                <a:solidFill>
                  <a:srgbClr val="5E5E5E"/>
                </a:solidFill>
                <a:prstDash val="solid"/>
                <a:miter lim="800000"/>
                <a:headEnd len="med" w="med" type="none"/>
                <a:tailEnd len="med" w="med"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2" name="Google Shape;222;p15"/>
              <p:cNvSpPr/>
              <p:nvPr/>
            </p:nvSpPr>
            <p:spPr>
              <a:xfrm>
                <a:off x="6693" y="4033"/>
                <a:ext cx="217" cy="179"/>
              </a:xfrm>
              <a:custGeom>
                <a:rect b="b" l="l" r="r" t="t"/>
                <a:pathLst>
                  <a:path extrusionOk="0" h="179" w="217">
                    <a:moveTo>
                      <a:pt x="0" y="0"/>
                    </a:moveTo>
                    <a:lnTo>
                      <a:pt x="217" y="132"/>
                    </a:lnTo>
                    <a:lnTo>
                      <a:pt x="217" y="179"/>
                    </a:lnTo>
                    <a:lnTo>
                      <a:pt x="0" y="4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3" name="Google Shape;223;p15"/>
              <p:cNvSpPr/>
              <p:nvPr/>
            </p:nvSpPr>
            <p:spPr>
              <a:xfrm>
                <a:off x="7834" y="3035"/>
                <a:ext cx="311" cy="961"/>
              </a:xfrm>
              <a:custGeom>
                <a:rect b="b" l="l" r="r" t="t"/>
                <a:pathLst>
                  <a:path extrusionOk="0" h="961" w="311">
                    <a:moveTo>
                      <a:pt x="311" y="0"/>
                    </a:moveTo>
                    <a:lnTo>
                      <a:pt x="0" y="179"/>
                    </a:lnTo>
                    <a:lnTo>
                      <a:pt x="0" y="961"/>
                    </a:lnTo>
                    <a:lnTo>
                      <a:pt x="311" y="782"/>
                    </a:lnTo>
                    <a:lnTo>
                      <a:pt x="311"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4" name="Google Shape;224;p15"/>
              <p:cNvSpPr/>
              <p:nvPr/>
            </p:nvSpPr>
            <p:spPr>
              <a:xfrm>
                <a:off x="7513" y="3035"/>
                <a:ext cx="321" cy="961"/>
              </a:xfrm>
              <a:custGeom>
                <a:rect b="b" l="l" r="r" t="t"/>
                <a:pathLst>
                  <a:path extrusionOk="0" h="961" w="321">
                    <a:moveTo>
                      <a:pt x="0" y="0"/>
                    </a:moveTo>
                    <a:lnTo>
                      <a:pt x="321" y="179"/>
                    </a:lnTo>
                    <a:lnTo>
                      <a:pt x="321" y="961"/>
                    </a:lnTo>
                    <a:lnTo>
                      <a:pt x="0" y="78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5" name="Google Shape;225;p15"/>
              <p:cNvSpPr/>
              <p:nvPr/>
            </p:nvSpPr>
            <p:spPr>
              <a:xfrm>
                <a:off x="7523" y="2851"/>
                <a:ext cx="631" cy="363"/>
              </a:xfrm>
              <a:custGeom>
                <a:rect b="b" l="l" r="r" t="t"/>
                <a:pathLst>
                  <a:path extrusionOk="0" h="363" w="631">
                    <a:moveTo>
                      <a:pt x="0" y="184"/>
                    </a:moveTo>
                    <a:lnTo>
                      <a:pt x="313" y="0"/>
                    </a:lnTo>
                    <a:lnTo>
                      <a:pt x="631" y="184"/>
                    </a:lnTo>
                    <a:lnTo>
                      <a:pt x="320" y="363"/>
                    </a:lnTo>
                    <a:lnTo>
                      <a:pt x="0" y="18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6" name="Google Shape;226;p15"/>
              <p:cNvSpPr/>
              <p:nvPr/>
            </p:nvSpPr>
            <p:spPr>
              <a:xfrm>
                <a:off x="7834" y="3732"/>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7" name="Google Shape;227;p15"/>
              <p:cNvSpPr/>
              <p:nvPr/>
            </p:nvSpPr>
            <p:spPr>
              <a:xfrm>
                <a:off x="7834" y="3647"/>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8" name="Google Shape;228;p15"/>
              <p:cNvSpPr/>
              <p:nvPr/>
            </p:nvSpPr>
            <p:spPr>
              <a:xfrm>
                <a:off x="7834" y="3562"/>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9" name="Google Shape;229;p15"/>
              <p:cNvSpPr/>
              <p:nvPr/>
            </p:nvSpPr>
            <p:spPr>
              <a:xfrm>
                <a:off x="7834" y="3478"/>
                <a:ext cx="273" cy="197"/>
              </a:xfrm>
              <a:custGeom>
                <a:rect b="b" l="l" r="r" t="t"/>
                <a:pathLst>
                  <a:path extrusionOk="0" h="197" w="273">
                    <a:moveTo>
                      <a:pt x="273" y="0"/>
                    </a:moveTo>
                    <a:lnTo>
                      <a:pt x="0" y="160"/>
                    </a:lnTo>
                    <a:lnTo>
                      <a:pt x="0" y="197"/>
                    </a:lnTo>
                    <a:lnTo>
                      <a:pt x="273" y="37"/>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0" name="Google Shape;230;p15"/>
              <p:cNvSpPr/>
              <p:nvPr/>
            </p:nvSpPr>
            <p:spPr>
              <a:xfrm>
                <a:off x="7834" y="3393"/>
                <a:ext cx="273" cy="198"/>
              </a:xfrm>
              <a:custGeom>
                <a:rect b="b" l="l" r="r" t="t"/>
                <a:pathLst>
                  <a:path extrusionOk="0" h="198" w="273">
                    <a:moveTo>
                      <a:pt x="273" y="0"/>
                    </a:moveTo>
                    <a:lnTo>
                      <a:pt x="0" y="160"/>
                    </a:lnTo>
                    <a:lnTo>
                      <a:pt x="0" y="198"/>
                    </a:lnTo>
                    <a:lnTo>
                      <a:pt x="273" y="37"/>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1" name="Google Shape;231;p15"/>
              <p:cNvSpPr/>
              <p:nvPr/>
            </p:nvSpPr>
            <p:spPr>
              <a:xfrm>
                <a:off x="7834" y="3308"/>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2" name="Google Shape;232;p15"/>
              <p:cNvSpPr/>
              <p:nvPr/>
            </p:nvSpPr>
            <p:spPr>
              <a:xfrm>
                <a:off x="7834" y="3223"/>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3" name="Google Shape;233;p15"/>
              <p:cNvSpPr/>
              <p:nvPr/>
            </p:nvSpPr>
            <p:spPr>
              <a:xfrm>
                <a:off x="7834" y="3138"/>
                <a:ext cx="273" cy="198"/>
              </a:xfrm>
              <a:custGeom>
                <a:rect b="b" l="l" r="r" t="t"/>
                <a:pathLst>
                  <a:path extrusionOk="0" h="198" w="273">
                    <a:moveTo>
                      <a:pt x="273" y="0"/>
                    </a:moveTo>
                    <a:lnTo>
                      <a:pt x="0" y="161"/>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4" name="Google Shape;234;p15"/>
              <p:cNvSpPr/>
              <p:nvPr/>
            </p:nvSpPr>
            <p:spPr>
              <a:xfrm>
                <a:off x="7560" y="3732"/>
                <a:ext cx="274" cy="198"/>
              </a:xfrm>
              <a:custGeom>
                <a:rect b="b" l="l" r="r" t="t"/>
                <a:pathLst>
                  <a:path extrusionOk="0" h="198" w="274">
                    <a:moveTo>
                      <a:pt x="0" y="0"/>
                    </a:moveTo>
                    <a:lnTo>
                      <a:pt x="274" y="160"/>
                    </a:lnTo>
                    <a:lnTo>
                      <a:pt x="274"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5" name="Google Shape;235;p15"/>
              <p:cNvSpPr/>
              <p:nvPr/>
            </p:nvSpPr>
            <p:spPr>
              <a:xfrm>
                <a:off x="7560" y="3647"/>
                <a:ext cx="274" cy="198"/>
              </a:xfrm>
              <a:custGeom>
                <a:rect b="b" l="l" r="r" t="t"/>
                <a:pathLst>
                  <a:path extrusionOk="0" h="198" w="274">
                    <a:moveTo>
                      <a:pt x="0" y="0"/>
                    </a:moveTo>
                    <a:lnTo>
                      <a:pt x="274" y="160"/>
                    </a:lnTo>
                    <a:lnTo>
                      <a:pt x="274"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6" name="Google Shape;236;p15"/>
              <p:cNvSpPr/>
              <p:nvPr/>
            </p:nvSpPr>
            <p:spPr>
              <a:xfrm>
                <a:off x="7560" y="3562"/>
                <a:ext cx="274" cy="198"/>
              </a:xfrm>
              <a:custGeom>
                <a:rect b="b" l="l" r="r" t="t"/>
                <a:pathLst>
                  <a:path extrusionOk="0" h="198" w="274">
                    <a:moveTo>
                      <a:pt x="0" y="0"/>
                    </a:moveTo>
                    <a:lnTo>
                      <a:pt x="274" y="160"/>
                    </a:lnTo>
                    <a:lnTo>
                      <a:pt x="274"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7" name="Google Shape;237;p15"/>
              <p:cNvSpPr/>
              <p:nvPr/>
            </p:nvSpPr>
            <p:spPr>
              <a:xfrm>
                <a:off x="7560" y="3478"/>
                <a:ext cx="274" cy="197"/>
              </a:xfrm>
              <a:custGeom>
                <a:rect b="b" l="l" r="r" t="t"/>
                <a:pathLst>
                  <a:path extrusionOk="0" h="197" w="274">
                    <a:moveTo>
                      <a:pt x="0" y="0"/>
                    </a:moveTo>
                    <a:lnTo>
                      <a:pt x="274" y="160"/>
                    </a:lnTo>
                    <a:lnTo>
                      <a:pt x="274" y="197"/>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8" name="Google Shape;238;p15"/>
              <p:cNvSpPr/>
              <p:nvPr/>
            </p:nvSpPr>
            <p:spPr>
              <a:xfrm>
                <a:off x="7560" y="3393"/>
                <a:ext cx="274" cy="198"/>
              </a:xfrm>
              <a:custGeom>
                <a:rect b="b" l="l" r="r" t="t"/>
                <a:pathLst>
                  <a:path extrusionOk="0" h="198" w="274">
                    <a:moveTo>
                      <a:pt x="0" y="0"/>
                    </a:moveTo>
                    <a:lnTo>
                      <a:pt x="274" y="160"/>
                    </a:lnTo>
                    <a:lnTo>
                      <a:pt x="274" y="198"/>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9" name="Google Shape;239;p15"/>
              <p:cNvSpPr/>
              <p:nvPr/>
            </p:nvSpPr>
            <p:spPr>
              <a:xfrm>
                <a:off x="7560" y="3308"/>
                <a:ext cx="274" cy="198"/>
              </a:xfrm>
              <a:custGeom>
                <a:rect b="b" l="l" r="r" t="t"/>
                <a:pathLst>
                  <a:path extrusionOk="0" h="198" w="274">
                    <a:moveTo>
                      <a:pt x="0" y="0"/>
                    </a:moveTo>
                    <a:lnTo>
                      <a:pt x="274" y="160"/>
                    </a:lnTo>
                    <a:lnTo>
                      <a:pt x="274"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0" name="Google Shape;240;p15"/>
              <p:cNvSpPr/>
              <p:nvPr/>
            </p:nvSpPr>
            <p:spPr>
              <a:xfrm>
                <a:off x="7560" y="3223"/>
                <a:ext cx="274" cy="198"/>
              </a:xfrm>
              <a:custGeom>
                <a:rect b="b" l="l" r="r" t="t"/>
                <a:pathLst>
                  <a:path extrusionOk="0" h="198" w="274">
                    <a:moveTo>
                      <a:pt x="0" y="0"/>
                    </a:moveTo>
                    <a:lnTo>
                      <a:pt x="274" y="160"/>
                    </a:lnTo>
                    <a:lnTo>
                      <a:pt x="274"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1" name="Google Shape;241;p15"/>
              <p:cNvSpPr/>
              <p:nvPr/>
            </p:nvSpPr>
            <p:spPr>
              <a:xfrm>
                <a:off x="7560" y="3138"/>
                <a:ext cx="274" cy="198"/>
              </a:xfrm>
              <a:custGeom>
                <a:rect b="b" l="l" r="r" t="t"/>
                <a:pathLst>
                  <a:path extrusionOk="0" h="198" w="274">
                    <a:moveTo>
                      <a:pt x="0" y="0"/>
                    </a:moveTo>
                    <a:lnTo>
                      <a:pt x="274" y="161"/>
                    </a:lnTo>
                    <a:lnTo>
                      <a:pt x="274"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2" name="Google Shape;242;p15"/>
              <p:cNvSpPr/>
              <p:nvPr/>
            </p:nvSpPr>
            <p:spPr>
              <a:xfrm>
                <a:off x="7834" y="2988"/>
                <a:ext cx="217" cy="179"/>
              </a:xfrm>
              <a:custGeom>
                <a:rect b="b" l="l" r="r" t="t"/>
                <a:pathLst>
                  <a:path extrusionOk="0" h="179" w="217">
                    <a:moveTo>
                      <a:pt x="217" y="0"/>
                    </a:moveTo>
                    <a:lnTo>
                      <a:pt x="0" y="132"/>
                    </a:lnTo>
                    <a:lnTo>
                      <a:pt x="0" y="179"/>
                    </a:lnTo>
                    <a:lnTo>
                      <a:pt x="217" y="47"/>
                    </a:lnTo>
                    <a:lnTo>
                      <a:pt x="21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3" name="Google Shape;243;p15"/>
              <p:cNvSpPr/>
              <p:nvPr/>
            </p:nvSpPr>
            <p:spPr>
              <a:xfrm>
                <a:off x="7834" y="2950"/>
                <a:ext cx="132" cy="122"/>
              </a:xfrm>
              <a:custGeom>
                <a:rect b="b" l="l" r="r" t="t"/>
                <a:pathLst>
                  <a:path extrusionOk="0" h="122" w="132">
                    <a:moveTo>
                      <a:pt x="132" y="0"/>
                    </a:moveTo>
                    <a:lnTo>
                      <a:pt x="0" y="75"/>
                    </a:lnTo>
                    <a:lnTo>
                      <a:pt x="0" y="122"/>
                    </a:lnTo>
                    <a:lnTo>
                      <a:pt x="132" y="47"/>
                    </a:lnTo>
                    <a:lnTo>
                      <a:pt x="132"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4" name="Google Shape;244;p15"/>
              <p:cNvSpPr/>
              <p:nvPr/>
            </p:nvSpPr>
            <p:spPr>
              <a:xfrm>
                <a:off x="7834" y="2912"/>
                <a:ext cx="47" cy="76"/>
              </a:xfrm>
              <a:custGeom>
                <a:rect b="b" l="l" r="r" t="t"/>
                <a:pathLst>
                  <a:path extrusionOk="0" h="76" w="47">
                    <a:moveTo>
                      <a:pt x="47" y="0"/>
                    </a:moveTo>
                    <a:lnTo>
                      <a:pt x="0" y="29"/>
                    </a:lnTo>
                    <a:lnTo>
                      <a:pt x="0" y="76"/>
                    </a:lnTo>
                    <a:lnTo>
                      <a:pt x="47" y="47"/>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5" name="Google Shape;245;p15"/>
              <p:cNvSpPr/>
              <p:nvPr/>
            </p:nvSpPr>
            <p:spPr>
              <a:xfrm>
                <a:off x="7787" y="2912"/>
                <a:ext cx="52" cy="76"/>
              </a:xfrm>
              <a:custGeom>
                <a:rect b="b" l="l" r="r" t="t"/>
                <a:pathLst>
                  <a:path extrusionOk="0" h="76" w="52">
                    <a:moveTo>
                      <a:pt x="52" y="76"/>
                    </a:moveTo>
                    <a:lnTo>
                      <a:pt x="0" y="47"/>
                    </a:lnTo>
                    <a:lnTo>
                      <a:pt x="0" y="0"/>
                    </a:lnTo>
                    <a:lnTo>
                      <a:pt x="49" y="29"/>
                    </a:lnTo>
                    <a:lnTo>
                      <a:pt x="52" y="76"/>
                    </a:lnTo>
                    <a:close/>
                  </a:path>
                </a:pathLst>
              </a:custGeom>
              <a:solidFill>
                <a:srgbClr val="FFFFFF"/>
              </a:solidFill>
              <a:ln cap="flat" cmpd="sng" w="9525">
                <a:solidFill>
                  <a:srgbClr val="000000"/>
                </a:solidFill>
                <a:prstDash val="solid"/>
                <a:round/>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6" name="Google Shape;246;p15"/>
              <p:cNvSpPr/>
              <p:nvPr/>
            </p:nvSpPr>
            <p:spPr>
              <a:xfrm>
                <a:off x="7787" y="2912"/>
                <a:ext cx="52" cy="76"/>
              </a:xfrm>
              <a:custGeom>
                <a:rect b="b" l="l" r="r" t="t"/>
                <a:pathLst>
                  <a:path extrusionOk="0" h="76" w="52">
                    <a:moveTo>
                      <a:pt x="52" y="76"/>
                    </a:moveTo>
                    <a:lnTo>
                      <a:pt x="0" y="47"/>
                    </a:lnTo>
                    <a:lnTo>
                      <a:pt x="0" y="0"/>
                    </a:lnTo>
                    <a:lnTo>
                      <a:pt x="49" y="29"/>
                    </a:lnTo>
                  </a:path>
                </a:pathLst>
              </a:custGeom>
              <a:noFill/>
              <a:ln cap="flat" cmpd="sng" w="9525">
                <a:solidFill>
                  <a:srgbClr val="5E5E5E"/>
                </a:solidFill>
                <a:prstDash val="solid"/>
                <a:miter lim="800000"/>
                <a:headEnd len="med" w="med" type="none"/>
                <a:tailEnd len="med" w="med"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7" name="Google Shape;247;p15"/>
              <p:cNvSpPr/>
              <p:nvPr/>
            </p:nvSpPr>
            <p:spPr>
              <a:xfrm>
                <a:off x="7702" y="2950"/>
                <a:ext cx="137" cy="122"/>
              </a:xfrm>
              <a:custGeom>
                <a:rect b="b" l="l" r="r" t="t"/>
                <a:pathLst>
                  <a:path extrusionOk="0" h="122" w="137">
                    <a:moveTo>
                      <a:pt x="137" y="122"/>
                    </a:moveTo>
                    <a:lnTo>
                      <a:pt x="0" y="47"/>
                    </a:lnTo>
                    <a:lnTo>
                      <a:pt x="0" y="0"/>
                    </a:lnTo>
                    <a:lnTo>
                      <a:pt x="134" y="75"/>
                    </a:lnTo>
                    <a:lnTo>
                      <a:pt x="137" y="122"/>
                    </a:lnTo>
                    <a:close/>
                  </a:path>
                </a:pathLst>
              </a:custGeom>
              <a:solidFill>
                <a:srgbClr val="FFFFFF"/>
              </a:solidFill>
              <a:ln cap="flat" cmpd="sng" w="9525">
                <a:solidFill>
                  <a:srgbClr val="000000"/>
                </a:solidFill>
                <a:prstDash val="solid"/>
                <a:round/>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8" name="Google Shape;248;p15"/>
              <p:cNvSpPr/>
              <p:nvPr/>
            </p:nvSpPr>
            <p:spPr>
              <a:xfrm>
                <a:off x="7702" y="2950"/>
                <a:ext cx="137" cy="122"/>
              </a:xfrm>
              <a:custGeom>
                <a:rect b="b" l="l" r="r" t="t"/>
                <a:pathLst>
                  <a:path extrusionOk="0" h="122" w="137">
                    <a:moveTo>
                      <a:pt x="137" y="122"/>
                    </a:moveTo>
                    <a:lnTo>
                      <a:pt x="0" y="47"/>
                    </a:lnTo>
                    <a:lnTo>
                      <a:pt x="0" y="0"/>
                    </a:lnTo>
                    <a:lnTo>
                      <a:pt x="134" y="75"/>
                    </a:lnTo>
                  </a:path>
                </a:pathLst>
              </a:custGeom>
              <a:noFill/>
              <a:ln cap="flat" cmpd="sng" w="9525">
                <a:solidFill>
                  <a:srgbClr val="5E5E5E"/>
                </a:solidFill>
                <a:prstDash val="solid"/>
                <a:miter lim="800000"/>
                <a:headEnd len="med" w="med" type="none"/>
                <a:tailEnd len="med" w="med"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9" name="Google Shape;249;p15"/>
              <p:cNvSpPr/>
              <p:nvPr/>
            </p:nvSpPr>
            <p:spPr>
              <a:xfrm>
                <a:off x="7617" y="2988"/>
                <a:ext cx="217" cy="179"/>
              </a:xfrm>
              <a:custGeom>
                <a:rect b="b" l="l" r="r" t="t"/>
                <a:pathLst>
                  <a:path extrusionOk="0" h="179" w="217">
                    <a:moveTo>
                      <a:pt x="0" y="0"/>
                    </a:moveTo>
                    <a:lnTo>
                      <a:pt x="217" y="132"/>
                    </a:lnTo>
                    <a:lnTo>
                      <a:pt x="217" y="179"/>
                    </a:lnTo>
                    <a:lnTo>
                      <a:pt x="0" y="4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0" name="Google Shape;250;p15"/>
              <p:cNvSpPr/>
              <p:nvPr/>
            </p:nvSpPr>
            <p:spPr>
              <a:xfrm>
                <a:off x="8447" y="4662"/>
                <a:ext cx="179" cy="568"/>
              </a:xfrm>
              <a:custGeom>
                <a:rect b="b" l="l" r="r" t="t"/>
                <a:pathLst>
                  <a:path extrusionOk="0" h="568" w="179">
                    <a:moveTo>
                      <a:pt x="179" y="0"/>
                    </a:moveTo>
                    <a:lnTo>
                      <a:pt x="0" y="106"/>
                    </a:lnTo>
                    <a:lnTo>
                      <a:pt x="0" y="568"/>
                    </a:lnTo>
                    <a:lnTo>
                      <a:pt x="179" y="462"/>
                    </a:lnTo>
                    <a:lnTo>
                      <a:pt x="179"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1" name="Google Shape;251;p15"/>
              <p:cNvSpPr/>
              <p:nvPr/>
            </p:nvSpPr>
            <p:spPr>
              <a:xfrm>
                <a:off x="8475" y="5105"/>
                <a:ext cx="47" cy="80"/>
              </a:xfrm>
              <a:custGeom>
                <a:rect b="b" l="l" r="r" t="t"/>
                <a:pathLst>
                  <a:path extrusionOk="0" h="80" w="47">
                    <a:moveTo>
                      <a:pt x="47" y="0"/>
                    </a:moveTo>
                    <a:lnTo>
                      <a:pt x="0" y="30"/>
                    </a:lnTo>
                    <a:lnTo>
                      <a:pt x="0" y="80"/>
                    </a:lnTo>
                    <a:lnTo>
                      <a:pt x="47" y="52"/>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2" name="Google Shape;252;p15"/>
              <p:cNvSpPr/>
              <p:nvPr/>
            </p:nvSpPr>
            <p:spPr>
              <a:xfrm>
                <a:off x="8475" y="5015"/>
                <a:ext cx="47" cy="80"/>
              </a:xfrm>
              <a:custGeom>
                <a:rect b="b" l="l" r="r" t="t"/>
                <a:pathLst>
                  <a:path extrusionOk="0" h="80" w="47">
                    <a:moveTo>
                      <a:pt x="47" y="0"/>
                    </a:moveTo>
                    <a:lnTo>
                      <a:pt x="0" y="31"/>
                    </a:lnTo>
                    <a:lnTo>
                      <a:pt x="0" y="80"/>
                    </a:lnTo>
                    <a:lnTo>
                      <a:pt x="47" y="50"/>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3" name="Google Shape;253;p15"/>
              <p:cNvSpPr/>
              <p:nvPr/>
            </p:nvSpPr>
            <p:spPr>
              <a:xfrm>
                <a:off x="8475" y="4926"/>
                <a:ext cx="47" cy="78"/>
              </a:xfrm>
              <a:custGeom>
                <a:rect b="b" l="l" r="r" t="t"/>
                <a:pathLst>
                  <a:path extrusionOk="0" h="78" w="47">
                    <a:moveTo>
                      <a:pt x="47" y="0"/>
                    </a:moveTo>
                    <a:lnTo>
                      <a:pt x="0" y="28"/>
                    </a:lnTo>
                    <a:lnTo>
                      <a:pt x="0" y="78"/>
                    </a:lnTo>
                    <a:lnTo>
                      <a:pt x="47" y="49"/>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4" name="Google Shape;254;p15"/>
              <p:cNvSpPr/>
              <p:nvPr/>
            </p:nvSpPr>
            <p:spPr>
              <a:xfrm>
                <a:off x="8475" y="4834"/>
                <a:ext cx="47" cy="80"/>
              </a:xfrm>
              <a:custGeom>
                <a:rect b="b" l="l" r="r" t="t"/>
                <a:pathLst>
                  <a:path extrusionOk="0" h="80" w="47">
                    <a:moveTo>
                      <a:pt x="47" y="0"/>
                    </a:moveTo>
                    <a:lnTo>
                      <a:pt x="0" y="31"/>
                    </a:lnTo>
                    <a:lnTo>
                      <a:pt x="0" y="80"/>
                    </a:lnTo>
                    <a:lnTo>
                      <a:pt x="47" y="50"/>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5" name="Google Shape;255;p15"/>
              <p:cNvSpPr/>
              <p:nvPr/>
            </p:nvSpPr>
            <p:spPr>
              <a:xfrm>
                <a:off x="8475" y="4745"/>
                <a:ext cx="47" cy="80"/>
              </a:xfrm>
              <a:custGeom>
                <a:rect b="b" l="l" r="r" t="t"/>
                <a:pathLst>
                  <a:path extrusionOk="0" h="80" w="47">
                    <a:moveTo>
                      <a:pt x="47" y="0"/>
                    </a:moveTo>
                    <a:lnTo>
                      <a:pt x="0" y="30"/>
                    </a:lnTo>
                    <a:lnTo>
                      <a:pt x="0" y="80"/>
                    </a:lnTo>
                    <a:lnTo>
                      <a:pt x="47" y="49"/>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6" name="Google Shape;256;p15"/>
              <p:cNvSpPr/>
              <p:nvPr/>
            </p:nvSpPr>
            <p:spPr>
              <a:xfrm>
                <a:off x="8550" y="5067"/>
                <a:ext cx="57" cy="80"/>
              </a:xfrm>
              <a:custGeom>
                <a:rect b="b" l="l" r="r" t="t"/>
                <a:pathLst>
                  <a:path extrusionOk="0" h="80" w="57">
                    <a:moveTo>
                      <a:pt x="57" y="0"/>
                    </a:moveTo>
                    <a:lnTo>
                      <a:pt x="0" y="28"/>
                    </a:lnTo>
                    <a:lnTo>
                      <a:pt x="0" y="80"/>
                    </a:lnTo>
                    <a:lnTo>
                      <a:pt x="57" y="50"/>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7" name="Google Shape;257;p15"/>
              <p:cNvSpPr/>
              <p:nvPr/>
            </p:nvSpPr>
            <p:spPr>
              <a:xfrm>
                <a:off x="8550" y="4978"/>
                <a:ext cx="57" cy="77"/>
              </a:xfrm>
              <a:custGeom>
                <a:rect b="b" l="l" r="r" t="t"/>
                <a:pathLst>
                  <a:path extrusionOk="0" h="77" w="57">
                    <a:moveTo>
                      <a:pt x="57" y="0"/>
                    </a:moveTo>
                    <a:lnTo>
                      <a:pt x="0" y="28"/>
                    </a:lnTo>
                    <a:lnTo>
                      <a:pt x="0" y="77"/>
                    </a:lnTo>
                    <a:lnTo>
                      <a:pt x="57" y="49"/>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8" name="Google Shape;258;p15"/>
              <p:cNvSpPr/>
              <p:nvPr/>
            </p:nvSpPr>
            <p:spPr>
              <a:xfrm>
                <a:off x="8550" y="4886"/>
                <a:ext cx="57" cy="80"/>
              </a:xfrm>
              <a:custGeom>
                <a:rect b="b" l="l" r="r" t="t"/>
                <a:pathLst>
                  <a:path extrusionOk="0" h="80" w="57">
                    <a:moveTo>
                      <a:pt x="57" y="0"/>
                    </a:moveTo>
                    <a:lnTo>
                      <a:pt x="0" y="30"/>
                    </a:lnTo>
                    <a:lnTo>
                      <a:pt x="0" y="80"/>
                    </a:lnTo>
                    <a:lnTo>
                      <a:pt x="57" y="49"/>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9" name="Google Shape;259;p15"/>
              <p:cNvSpPr/>
              <p:nvPr/>
            </p:nvSpPr>
            <p:spPr>
              <a:xfrm>
                <a:off x="8550" y="4796"/>
                <a:ext cx="57" cy="78"/>
              </a:xfrm>
              <a:custGeom>
                <a:rect b="b" l="l" r="r" t="t"/>
                <a:pathLst>
                  <a:path extrusionOk="0" h="78" w="57">
                    <a:moveTo>
                      <a:pt x="57" y="0"/>
                    </a:moveTo>
                    <a:lnTo>
                      <a:pt x="0" y="29"/>
                    </a:lnTo>
                    <a:lnTo>
                      <a:pt x="0" y="78"/>
                    </a:lnTo>
                    <a:lnTo>
                      <a:pt x="57" y="50"/>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0" name="Google Shape;260;p15"/>
              <p:cNvSpPr/>
              <p:nvPr/>
            </p:nvSpPr>
            <p:spPr>
              <a:xfrm>
                <a:off x="8550" y="4705"/>
                <a:ext cx="57" cy="80"/>
              </a:xfrm>
              <a:custGeom>
                <a:rect b="b" l="l" r="r" t="t"/>
                <a:pathLst>
                  <a:path extrusionOk="0" h="80" w="57">
                    <a:moveTo>
                      <a:pt x="57" y="0"/>
                    </a:moveTo>
                    <a:lnTo>
                      <a:pt x="0" y="30"/>
                    </a:lnTo>
                    <a:lnTo>
                      <a:pt x="0" y="80"/>
                    </a:lnTo>
                    <a:lnTo>
                      <a:pt x="57" y="51"/>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1" name="Google Shape;261;p15"/>
              <p:cNvSpPr/>
              <p:nvPr/>
            </p:nvSpPr>
            <p:spPr>
              <a:xfrm>
                <a:off x="8381" y="5105"/>
                <a:ext cx="47" cy="80"/>
              </a:xfrm>
              <a:custGeom>
                <a:rect b="b" l="l" r="r" t="t"/>
                <a:pathLst>
                  <a:path extrusionOk="0" h="80" w="47">
                    <a:moveTo>
                      <a:pt x="0" y="0"/>
                    </a:moveTo>
                    <a:lnTo>
                      <a:pt x="47" y="30"/>
                    </a:lnTo>
                    <a:lnTo>
                      <a:pt x="47" y="80"/>
                    </a:lnTo>
                    <a:lnTo>
                      <a:pt x="0" y="5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2" name="Google Shape;262;p15"/>
              <p:cNvSpPr/>
              <p:nvPr/>
            </p:nvSpPr>
            <p:spPr>
              <a:xfrm>
                <a:off x="8381" y="5015"/>
                <a:ext cx="47" cy="80"/>
              </a:xfrm>
              <a:custGeom>
                <a:rect b="b" l="l" r="r" t="t"/>
                <a:pathLst>
                  <a:path extrusionOk="0" h="80" w="47">
                    <a:moveTo>
                      <a:pt x="0" y="0"/>
                    </a:moveTo>
                    <a:lnTo>
                      <a:pt x="47" y="31"/>
                    </a:lnTo>
                    <a:lnTo>
                      <a:pt x="47" y="80"/>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3" name="Google Shape;263;p15"/>
              <p:cNvSpPr/>
              <p:nvPr/>
            </p:nvSpPr>
            <p:spPr>
              <a:xfrm>
                <a:off x="8381" y="4926"/>
                <a:ext cx="47" cy="78"/>
              </a:xfrm>
              <a:custGeom>
                <a:rect b="b" l="l" r="r" t="t"/>
                <a:pathLst>
                  <a:path extrusionOk="0" h="78" w="47">
                    <a:moveTo>
                      <a:pt x="0" y="0"/>
                    </a:moveTo>
                    <a:lnTo>
                      <a:pt x="47" y="28"/>
                    </a:lnTo>
                    <a:lnTo>
                      <a:pt x="47" y="78"/>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4" name="Google Shape;264;p15"/>
              <p:cNvSpPr/>
              <p:nvPr/>
            </p:nvSpPr>
            <p:spPr>
              <a:xfrm>
                <a:off x="8381" y="4834"/>
                <a:ext cx="47" cy="80"/>
              </a:xfrm>
              <a:custGeom>
                <a:rect b="b" l="l" r="r" t="t"/>
                <a:pathLst>
                  <a:path extrusionOk="0" h="80" w="47">
                    <a:moveTo>
                      <a:pt x="0" y="0"/>
                    </a:moveTo>
                    <a:lnTo>
                      <a:pt x="47" y="31"/>
                    </a:lnTo>
                    <a:lnTo>
                      <a:pt x="47" y="80"/>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5" name="Google Shape;265;p15"/>
              <p:cNvSpPr/>
              <p:nvPr/>
            </p:nvSpPr>
            <p:spPr>
              <a:xfrm>
                <a:off x="8381" y="4745"/>
                <a:ext cx="47" cy="80"/>
              </a:xfrm>
              <a:custGeom>
                <a:rect b="b" l="l" r="r" t="t"/>
                <a:pathLst>
                  <a:path extrusionOk="0" h="80" w="47">
                    <a:moveTo>
                      <a:pt x="0" y="0"/>
                    </a:moveTo>
                    <a:lnTo>
                      <a:pt x="47" y="30"/>
                    </a:lnTo>
                    <a:lnTo>
                      <a:pt x="47"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6" name="Google Shape;266;p15"/>
              <p:cNvSpPr/>
              <p:nvPr/>
            </p:nvSpPr>
            <p:spPr>
              <a:xfrm>
                <a:off x="8305" y="5067"/>
                <a:ext cx="47" cy="80"/>
              </a:xfrm>
              <a:custGeom>
                <a:rect b="b" l="l" r="r" t="t"/>
                <a:pathLst>
                  <a:path extrusionOk="0" h="80" w="47">
                    <a:moveTo>
                      <a:pt x="0" y="0"/>
                    </a:moveTo>
                    <a:lnTo>
                      <a:pt x="47" y="28"/>
                    </a:lnTo>
                    <a:lnTo>
                      <a:pt x="47" y="80"/>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7" name="Google Shape;267;p15"/>
              <p:cNvSpPr/>
              <p:nvPr/>
            </p:nvSpPr>
            <p:spPr>
              <a:xfrm>
                <a:off x="8305" y="4978"/>
                <a:ext cx="47" cy="77"/>
              </a:xfrm>
              <a:custGeom>
                <a:rect b="b" l="l" r="r" t="t"/>
                <a:pathLst>
                  <a:path extrusionOk="0" h="77" w="47">
                    <a:moveTo>
                      <a:pt x="0" y="0"/>
                    </a:moveTo>
                    <a:lnTo>
                      <a:pt x="47" y="28"/>
                    </a:lnTo>
                    <a:lnTo>
                      <a:pt x="47" y="77"/>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8" name="Google Shape;268;p15"/>
              <p:cNvSpPr/>
              <p:nvPr/>
            </p:nvSpPr>
            <p:spPr>
              <a:xfrm>
                <a:off x="8305" y="4886"/>
                <a:ext cx="47" cy="80"/>
              </a:xfrm>
              <a:custGeom>
                <a:rect b="b" l="l" r="r" t="t"/>
                <a:pathLst>
                  <a:path extrusionOk="0" h="80" w="47">
                    <a:moveTo>
                      <a:pt x="0" y="0"/>
                    </a:moveTo>
                    <a:lnTo>
                      <a:pt x="47" y="30"/>
                    </a:lnTo>
                    <a:lnTo>
                      <a:pt x="47"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9" name="Google Shape;269;p15"/>
              <p:cNvSpPr/>
              <p:nvPr/>
            </p:nvSpPr>
            <p:spPr>
              <a:xfrm>
                <a:off x="8305" y="4796"/>
                <a:ext cx="47" cy="78"/>
              </a:xfrm>
              <a:custGeom>
                <a:rect b="b" l="l" r="r" t="t"/>
                <a:pathLst>
                  <a:path extrusionOk="0" h="78" w="47">
                    <a:moveTo>
                      <a:pt x="0" y="0"/>
                    </a:moveTo>
                    <a:lnTo>
                      <a:pt x="47" y="29"/>
                    </a:lnTo>
                    <a:lnTo>
                      <a:pt x="47" y="78"/>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0" name="Google Shape;270;p15"/>
              <p:cNvSpPr/>
              <p:nvPr/>
            </p:nvSpPr>
            <p:spPr>
              <a:xfrm>
                <a:off x="8305" y="4705"/>
                <a:ext cx="47" cy="80"/>
              </a:xfrm>
              <a:custGeom>
                <a:rect b="b" l="l" r="r" t="t"/>
                <a:pathLst>
                  <a:path extrusionOk="0" h="80" w="47">
                    <a:moveTo>
                      <a:pt x="0" y="0"/>
                    </a:moveTo>
                    <a:lnTo>
                      <a:pt x="47" y="30"/>
                    </a:lnTo>
                    <a:lnTo>
                      <a:pt x="47" y="80"/>
                    </a:lnTo>
                    <a:lnTo>
                      <a:pt x="0" y="51"/>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1" name="Google Shape;271;p15"/>
              <p:cNvSpPr/>
              <p:nvPr/>
            </p:nvSpPr>
            <p:spPr>
              <a:xfrm>
                <a:off x="8258" y="4662"/>
                <a:ext cx="189" cy="568"/>
              </a:xfrm>
              <a:custGeom>
                <a:rect b="b" l="l" r="r" t="t"/>
                <a:pathLst>
                  <a:path extrusionOk="0" h="568" w="189">
                    <a:moveTo>
                      <a:pt x="0" y="0"/>
                    </a:moveTo>
                    <a:lnTo>
                      <a:pt x="189" y="106"/>
                    </a:lnTo>
                    <a:lnTo>
                      <a:pt x="189" y="568"/>
                    </a:lnTo>
                    <a:lnTo>
                      <a:pt x="0" y="46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2" name="Google Shape;272;p15"/>
              <p:cNvSpPr/>
              <p:nvPr/>
            </p:nvSpPr>
            <p:spPr>
              <a:xfrm>
                <a:off x="8263" y="4497"/>
                <a:ext cx="191" cy="271"/>
              </a:xfrm>
              <a:custGeom>
                <a:rect b="b" l="l" r="r" t="t"/>
                <a:pathLst>
                  <a:path extrusionOk="0" h="271" w="191">
                    <a:moveTo>
                      <a:pt x="186" y="271"/>
                    </a:moveTo>
                    <a:lnTo>
                      <a:pt x="191" y="0"/>
                    </a:lnTo>
                    <a:lnTo>
                      <a:pt x="0" y="165"/>
                    </a:lnTo>
                    <a:lnTo>
                      <a:pt x="186" y="271"/>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3" name="Google Shape;273;p15"/>
              <p:cNvSpPr/>
              <p:nvPr/>
            </p:nvSpPr>
            <p:spPr>
              <a:xfrm>
                <a:off x="8449" y="4497"/>
                <a:ext cx="186" cy="271"/>
              </a:xfrm>
              <a:custGeom>
                <a:rect b="b" l="l" r="r" t="t"/>
                <a:pathLst>
                  <a:path extrusionOk="0" h="271" w="186">
                    <a:moveTo>
                      <a:pt x="186" y="165"/>
                    </a:moveTo>
                    <a:lnTo>
                      <a:pt x="5" y="0"/>
                    </a:lnTo>
                    <a:lnTo>
                      <a:pt x="0" y="271"/>
                    </a:lnTo>
                    <a:lnTo>
                      <a:pt x="186" y="16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4" name="Google Shape;274;p15"/>
              <p:cNvSpPr/>
              <p:nvPr/>
            </p:nvSpPr>
            <p:spPr>
              <a:xfrm>
                <a:off x="8692" y="4803"/>
                <a:ext cx="179" cy="568"/>
              </a:xfrm>
              <a:custGeom>
                <a:rect b="b" l="l" r="r" t="t"/>
                <a:pathLst>
                  <a:path extrusionOk="0" h="568" w="179">
                    <a:moveTo>
                      <a:pt x="179" y="0"/>
                    </a:moveTo>
                    <a:lnTo>
                      <a:pt x="0" y="106"/>
                    </a:lnTo>
                    <a:lnTo>
                      <a:pt x="0" y="568"/>
                    </a:lnTo>
                    <a:lnTo>
                      <a:pt x="179" y="462"/>
                    </a:lnTo>
                    <a:lnTo>
                      <a:pt x="179"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5" name="Google Shape;275;p15"/>
              <p:cNvSpPr/>
              <p:nvPr/>
            </p:nvSpPr>
            <p:spPr>
              <a:xfrm>
                <a:off x="8720" y="5246"/>
                <a:ext cx="47" cy="80"/>
              </a:xfrm>
              <a:custGeom>
                <a:rect b="b" l="l" r="r" t="t"/>
                <a:pathLst>
                  <a:path extrusionOk="0" h="80" w="47">
                    <a:moveTo>
                      <a:pt x="47" y="0"/>
                    </a:moveTo>
                    <a:lnTo>
                      <a:pt x="0" y="31"/>
                    </a:lnTo>
                    <a:lnTo>
                      <a:pt x="0" y="80"/>
                    </a:lnTo>
                    <a:lnTo>
                      <a:pt x="47" y="52"/>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6" name="Google Shape;276;p15"/>
              <p:cNvSpPr/>
              <p:nvPr/>
            </p:nvSpPr>
            <p:spPr>
              <a:xfrm>
                <a:off x="8720" y="5157"/>
                <a:ext cx="47" cy="80"/>
              </a:xfrm>
              <a:custGeom>
                <a:rect b="b" l="l" r="r" t="t"/>
                <a:pathLst>
                  <a:path extrusionOk="0" h="80" w="47">
                    <a:moveTo>
                      <a:pt x="47" y="0"/>
                    </a:moveTo>
                    <a:lnTo>
                      <a:pt x="0" y="30"/>
                    </a:lnTo>
                    <a:lnTo>
                      <a:pt x="0" y="80"/>
                    </a:lnTo>
                    <a:lnTo>
                      <a:pt x="47" y="49"/>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7" name="Google Shape;277;p15"/>
              <p:cNvSpPr/>
              <p:nvPr/>
            </p:nvSpPr>
            <p:spPr>
              <a:xfrm>
                <a:off x="8720" y="5067"/>
                <a:ext cx="47" cy="78"/>
              </a:xfrm>
              <a:custGeom>
                <a:rect b="b" l="l" r="r" t="t"/>
                <a:pathLst>
                  <a:path extrusionOk="0" h="78" w="47">
                    <a:moveTo>
                      <a:pt x="47" y="0"/>
                    </a:moveTo>
                    <a:lnTo>
                      <a:pt x="0" y="28"/>
                    </a:lnTo>
                    <a:lnTo>
                      <a:pt x="0" y="78"/>
                    </a:lnTo>
                    <a:lnTo>
                      <a:pt x="47" y="50"/>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8" name="Google Shape;278;p15"/>
              <p:cNvSpPr/>
              <p:nvPr/>
            </p:nvSpPr>
            <p:spPr>
              <a:xfrm>
                <a:off x="8720" y="4975"/>
                <a:ext cx="47" cy="80"/>
              </a:xfrm>
              <a:custGeom>
                <a:rect b="b" l="l" r="r" t="t"/>
                <a:pathLst>
                  <a:path extrusionOk="0" h="80" w="47">
                    <a:moveTo>
                      <a:pt x="47" y="0"/>
                    </a:moveTo>
                    <a:lnTo>
                      <a:pt x="0" y="31"/>
                    </a:lnTo>
                    <a:lnTo>
                      <a:pt x="0" y="80"/>
                    </a:lnTo>
                    <a:lnTo>
                      <a:pt x="47" y="50"/>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9" name="Google Shape;279;p15"/>
              <p:cNvSpPr/>
              <p:nvPr/>
            </p:nvSpPr>
            <p:spPr>
              <a:xfrm>
                <a:off x="8720" y="4886"/>
                <a:ext cx="47" cy="80"/>
              </a:xfrm>
              <a:custGeom>
                <a:rect b="b" l="l" r="r" t="t"/>
                <a:pathLst>
                  <a:path extrusionOk="0" h="80" w="47">
                    <a:moveTo>
                      <a:pt x="47" y="0"/>
                    </a:moveTo>
                    <a:lnTo>
                      <a:pt x="0" y="30"/>
                    </a:lnTo>
                    <a:lnTo>
                      <a:pt x="0" y="80"/>
                    </a:lnTo>
                    <a:lnTo>
                      <a:pt x="47" y="49"/>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0" name="Google Shape;280;p15"/>
              <p:cNvSpPr/>
              <p:nvPr/>
            </p:nvSpPr>
            <p:spPr>
              <a:xfrm>
                <a:off x="8796" y="5209"/>
                <a:ext cx="56" cy="80"/>
              </a:xfrm>
              <a:custGeom>
                <a:rect b="b" l="l" r="r" t="t"/>
                <a:pathLst>
                  <a:path extrusionOk="0" h="80" w="56">
                    <a:moveTo>
                      <a:pt x="56" y="0"/>
                    </a:moveTo>
                    <a:lnTo>
                      <a:pt x="0" y="28"/>
                    </a:lnTo>
                    <a:lnTo>
                      <a:pt x="0" y="80"/>
                    </a:lnTo>
                    <a:lnTo>
                      <a:pt x="56" y="49"/>
                    </a:lnTo>
                    <a:lnTo>
                      <a:pt x="5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1" name="Google Shape;281;p15"/>
              <p:cNvSpPr/>
              <p:nvPr/>
            </p:nvSpPr>
            <p:spPr>
              <a:xfrm>
                <a:off x="8796" y="5119"/>
                <a:ext cx="56" cy="78"/>
              </a:xfrm>
              <a:custGeom>
                <a:rect b="b" l="l" r="r" t="t"/>
                <a:pathLst>
                  <a:path extrusionOk="0" h="78" w="56">
                    <a:moveTo>
                      <a:pt x="56" y="0"/>
                    </a:moveTo>
                    <a:lnTo>
                      <a:pt x="0" y="28"/>
                    </a:lnTo>
                    <a:lnTo>
                      <a:pt x="0" y="78"/>
                    </a:lnTo>
                    <a:lnTo>
                      <a:pt x="56" y="49"/>
                    </a:lnTo>
                    <a:lnTo>
                      <a:pt x="5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2" name="Google Shape;282;p15"/>
              <p:cNvSpPr/>
              <p:nvPr/>
            </p:nvSpPr>
            <p:spPr>
              <a:xfrm>
                <a:off x="8796" y="5027"/>
                <a:ext cx="56" cy="80"/>
              </a:xfrm>
              <a:custGeom>
                <a:rect b="b" l="l" r="r" t="t"/>
                <a:pathLst>
                  <a:path extrusionOk="0" h="80" w="56">
                    <a:moveTo>
                      <a:pt x="56" y="0"/>
                    </a:moveTo>
                    <a:lnTo>
                      <a:pt x="0" y="31"/>
                    </a:lnTo>
                    <a:lnTo>
                      <a:pt x="0" y="80"/>
                    </a:lnTo>
                    <a:lnTo>
                      <a:pt x="56" y="50"/>
                    </a:lnTo>
                    <a:lnTo>
                      <a:pt x="5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3" name="Google Shape;283;p15"/>
              <p:cNvSpPr/>
              <p:nvPr/>
            </p:nvSpPr>
            <p:spPr>
              <a:xfrm>
                <a:off x="8796" y="4938"/>
                <a:ext cx="56" cy="77"/>
              </a:xfrm>
              <a:custGeom>
                <a:rect b="b" l="l" r="r" t="t"/>
                <a:pathLst>
                  <a:path extrusionOk="0" h="77" w="56">
                    <a:moveTo>
                      <a:pt x="56" y="0"/>
                    </a:moveTo>
                    <a:lnTo>
                      <a:pt x="0" y="28"/>
                    </a:lnTo>
                    <a:lnTo>
                      <a:pt x="0" y="77"/>
                    </a:lnTo>
                    <a:lnTo>
                      <a:pt x="56" y="49"/>
                    </a:lnTo>
                    <a:lnTo>
                      <a:pt x="5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4" name="Google Shape;284;p15"/>
              <p:cNvSpPr/>
              <p:nvPr/>
            </p:nvSpPr>
            <p:spPr>
              <a:xfrm>
                <a:off x="8796" y="4846"/>
                <a:ext cx="56" cy="80"/>
              </a:xfrm>
              <a:custGeom>
                <a:rect b="b" l="l" r="r" t="t"/>
                <a:pathLst>
                  <a:path extrusionOk="0" h="80" w="56">
                    <a:moveTo>
                      <a:pt x="56" y="0"/>
                    </a:moveTo>
                    <a:lnTo>
                      <a:pt x="0" y="30"/>
                    </a:lnTo>
                    <a:lnTo>
                      <a:pt x="0" y="80"/>
                    </a:lnTo>
                    <a:lnTo>
                      <a:pt x="56" y="52"/>
                    </a:lnTo>
                    <a:lnTo>
                      <a:pt x="5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5" name="Google Shape;285;p15"/>
              <p:cNvSpPr/>
              <p:nvPr/>
            </p:nvSpPr>
            <p:spPr>
              <a:xfrm>
                <a:off x="8626" y="5246"/>
                <a:ext cx="47" cy="80"/>
              </a:xfrm>
              <a:custGeom>
                <a:rect b="b" l="l" r="r" t="t"/>
                <a:pathLst>
                  <a:path extrusionOk="0" h="80" w="47">
                    <a:moveTo>
                      <a:pt x="0" y="0"/>
                    </a:moveTo>
                    <a:lnTo>
                      <a:pt x="47" y="31"/>
                    </a:lnTo>
                    <a:lnTo>
                      <a:pt x="47" y="80"/>
                    </a:lnTo>
                    <a:lnTo>
                      <a:pt x="0" y="5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6" name="Google Shape;286;p15"/>
              <p:cNvSpPr/>
              <p:nvPr/>
            </p:nvSpPr>
            <p:spPr>
              <a:xfrm>
                <a:off x="8626" y="5157"/>
                <a:ext cx="47" cy="80"/>
              </a:xfrm>
              <a:custGeom>
                <a:rect b="b" l="l" r="r" t="t"/>
                <a:pathLst>
                  <a:path extrusionOk="0" h="80" w="47">
                    <a:moveTo>
                      <a:pt x="0" y="0"/>
                    </a:moveTo>
                    <a:lnTo>
                      <a:pt x="47" y="30"/>
                    </a:lnTo>
                    <a:lnTo>
                      <a:pt x="47"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7" name="Google Shape;287;p15"/>
              <p:cNvSpPr/>
              <p:nvPr/>
            </p:nvSpPr>
            <p:spPr>
              <a:xfrm>
                <a:off x="8626" y="5067"/>
                <a:ext cx="47" cy="78"/>
              </a:xfrm>
              <a:custGeom>
                <a:rect b="b" l="l" r="r" t="t"/>
                <a:pathLst>
                  <a:path extrusionOk="0" h="78" w="47">
                    <a:moveTo>
                      <a:pt x="0" y="0"/>
                    </a:moveTo>
                    <a:lnTo>
                      <a:pt x="47" y="28"/>
                    </a:lnTo>
                    <a:lnTo>
                      <a:pt x="47" y="78"/>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8" name="Google Shape;288;p15"/>
              <p:cNvSpPr/>
              <p:nvPr/>
            </p:nvSpPr>
            <p:spPr>
              <a:xfrm>
                <a:off x="8626" y="4975"/>
                <a:ext cx="47" cy="80"/>
              </a:xfrm>
              <a:custGeom>
                <a:rect b="b" l="l" r="r" t="t"/>
                <a:pathLst>
                  <a:path extrusionOk="0" h="80" w="47">
                    <a:moveTo>
                      <a:pt x="0" y="0"/>
                    </a:moveTo>
                    <a:lnTo>
                      <a:pt x="47" y="31"/>
                    </a:lnTo>
                    <a:lnTo>
                      <a:pt x="47" y="80"/>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9" name="Google Shape;289;p15"/>
              <p:cNvSpPr/>
              <p:nvPr/>
            </p:nvSpPr>
            <p:spPr>
              <a:xfrm>
                <a:off x="8626" y="4886"/>
                <a:ext cx="47" cy="80"/>
              </a:xfrm>
              <a:custGeom>
                <a:rect b="b" l="l" r="r" t="t"/>
                <a:pathLst>
                  <a:path extrusionOk="0" h="80" w="47">
                    <a:moveTo>
                      <a:pt x="0" y="0"/>
                    </a:moveTo>
                    <a:lnTo>
                      <a:pt x="47" y="30"/>
                    </a:lnTo>
                    <a:lnTo>
                      <a:pt x="47"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0" name="Google Shape;290;p15"/>
              <p:cNvSpPr/>
              <p:nvPr/>
            </p:nvSpPr>
            <p:spPr>
              <a:xfrm>
                <a:off x="8550" y="5209"/>
                <a:ext cx="48" cy="80"/>
              </a:xfrm>
              <a:custGeom>
                <a:rect b="b" l="l" r="r" t="t"/>
                <a:pathLst>
                  <a:path extrusionOk="0" h="80" w="48">
                    <a:moveTo>
                      <a:pt x="0" y="0"/>
                    </a:moveTo>
                    <a:lnTo>
                      <a:pt x="48" y="28"/>
                    </a:lnTo>
                    <a:lnTo>
                      <a:pt x="48"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1" name="Google Shape;291;p15"/>
              <p:cNvSpPr/>
              <p:nvPr/>
            </p:nvSpPr>
            <p:spPr>
              <a:xfrm>
                <a:off x="8550" y="5119"/>
                <a:ext cx="48" cy="78"/>
              </a:xfrm>
              <a:custGeom>
                <a:rect b="b" l="l" r="r" t="t"/>
                <a:pathLst>
                  <a:path extrusionOk="0" h="78" w="48">
                    <a:moveTo>
                      <a:pt x="0" y="0"/>
                    </a:moveTo>
                    <a:lnTo>
                      <a:pt x="48" y="28"/>
                    </a:lnTo>
                    <a:lnTo>
                      <a:pt x="48" y="78"/>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2" name="Google Shape;292;p15"/>
              <p:cNvSpPr/>
              <p:nvPr/>
            </p:nvSpPr>
            <p:spPr>
              <a:xfrm>
                <a:off x="8550" y="5027"/>
                <a:ext cx="48" cy="80"/>
              </a:xfrm>
              <a:custGeom>
                <a:rect b="b" l="l" r="r" t="t"/>
                <a:pathLst>
                  <a:path extrusionOk="0" h="80" w="48">
                    <a:moveTo>
                      <a:pt x="0" y="0"/>
                    </a:moveTo>
                    <a:lnTo>
                      <a:pt x="48" y="31"/>
                    </a:lnTo>
                    <a:lnTo>
                      <a:pt x="48" y="80"/>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3" name="Google Shape;293;p15"/>
              <p:cNvSpPr/>
              <p:nvPr/>
            </p:nvSpPr>
            <p:spPr>
              <a:xfrm>
                <a:off x="8550" y="4938"/>
                <a:ext cx="48" cy="77"/>
              </a:xfrm>
              <a:custGeom>
                <a:rect b="b" l="l" r="r" t="t"/>
                <a:pathLst>
                  <a:path extrusionOk="0" h="77" w="48">
                    <a:moveTo>
                      <a:pt x="0" y="0"/>
                    </a:moveTo>
                    <a:lnTo>
                      <a:pt x="48" y="28"/>
                    </a:lnTo>
                    <a:lnTo>
                      <a:pt x="48" y="77"/>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4" name="Google Shape;294;p15"/>
              <p:cNvSpPr/>
              <p:nvPr/>
            </p:nvSpPr>
            <p:spPr>
              <a:xfrm>
                <a:off x="8550" y="4846"/>
                <a:ext cx="48" cy="80"/>
              </a:xfrm>
              <a:custGeom>
                <a:rect b="b" l="l" r="r" t="t"/>
                <a:pathLst>
                  <a:path extrusionOk="0" h="80" w="48">
                    <a:moveTo>
                      <a:pt x="0" y="0"/>
                    </a:moveTo>
                    <a:lnTo>
                      <a:pt x="48" y="30"/>
                    </a:lnTo>
                    <a:lnTo>
                      <a:pt x="48" y="80"/>
                    </a:lnTo>
                    <a:lnTo>
                      <a:pt x="0" y="5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5" name="Google Shape;295;p15"/>
              <p:cNvSpPr/>
              <p:nvPr/>
            </p:nvSpPr>
            <p:spPr>
              <a:xfrm>
                <a:off x="8503" y="4803"/>
                <a:ext cx="189" cy="568"/>
              </a:xfrm>
              <a:custGeom>
                <a:rect b="b" l="l" r="r" t="t"/>
                <a:pathLst>
                  <a:path extrusionOk="0" h="568" w="189">
                    <a:moveTo>
                      <a:pt x="0" y="0"/>
                    </a:moveTo>
                    <a:lnTo>
                      <a:pt x="189" y="106"/>
                    </a:lnTo>
                    <a:lnTo>
                      <a:pt x="189" y="568"/>
                    </a:lnTo>
                    <a:lnTo>
                      <a:pt x="0" y="46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6" name="Google Shape;296;p15"/>
              <p:cNvSpPr/>
              <p:nvPr/>
            </p:nvSpPr>
            <p:spPr>
              <a:xfrm>
                <a:off x="8508" y="4639"/>
                <a:ext cx="191" cy="270"/>
              </a:xfrm>
              <a:custGeom>
                <a:rect b="b" l="l" r="r" t="t"/>
                <a:pathLst>
                  <a:path extrusionOk="0" h="270" w="191">
                    <a:moveTo>
                      <a:pt x="186" y="270"/>
                    </a:moveTo>
                    <a:lnTo>
                      <a:pt x="191" y="0"/>
                    </a:lnTo>
                    <a:lnTo>
                      <a:pt x="0" y="164"/>
                    </a:lnTo>
                    <a:lnTo>
                      <a:pt x="186" y="27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7" name="Google Shape;297;p15"/>
              <p:cNvSpPr/>
              <p:nvPr/>
            </p:nvSpPr>
            <p:spPr>
              <a:xfrm>
                <a:off x="8694" y="4639"/>
                <a:ext cx="186" cy="270"/>
              </a:xfrm>
              <a:custGeom>
                <a:rect b="b" l="l" r="r" t="t"/>
                <a:pathLst>
                  <a:path extrusionOk="0" h="270" w="186">
                    <a:moveTo>
                      <a:pt x="186" y="164"/>
                    </a:moveTo>
                    <a:lnTo>
                      <a:pt x="5" y="0"/>
                    </a:lnTo>
                    <a:lnTo>
                      <a:pt x="0" y="270"/>
                    </a:lnTo>
                    <a:lnTo>
                      <a:pt x="186" y="16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8" name="Google Shape;298;p15"/>
              <p:cNvSpPr/>
              <p:nvPr/>
            </p:nvSpPr>
            <p:spPr>
              <a:xfrm>
                <a:off x="8965" y="4964"/>
                <a:ext cx="179" cy="567"/>
              </a:xfrm>
              <a:custGeom>
                <a:rect b="b" l="l" r="r" t="t"/>
                <a:pathLst>
                  <a:path extrusionOk="0" h="567" w="179">
                    <a:moveTo>
                      <a:pt x="179" y="0"/>
                    </a:moveTo>
                    <a:lnTo>
                      <a:pt x="0" y="106"/>
                    </a:lnTo>
                    <a:lnTo>
                      <a:pt x="0" y="567"/>
                    </a:lnTo>
                    <a:lnTo>
                      <a:pt x="179" y="461"/>
                    </a:lnTo>
                    <a:lnTo>
                      <a:pt x="179"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9" name="Google Shape;299;p15"/>
              <p:cNvSpPr/>
              <p:nvPr/>
            </p:nvSpPr>
            <p:spPr>
              <a:xfrm>
                <a:off x="8994" y="5406"/>
                <a:ext cx="47" cy="80"/>
              </a:xfrm>
              <a:custGeom>
                <a:rect b="b" l="l" r="r" t="t"/>
                <a:pathLst>
                  <a:path extrusionOk="0" h="80" w="47">
                    <a:moveTo>
                      <a:pt x="47" y="0"/>
                    </a:moveTo>
                    <a:lnTo>
                      <a:pt x="0" y="31"/>
                    </a:lnTo>
                    <a:lnTo>
                      <a:pt x="0" y="80"/>
                    </a:lnTo>
                    <a:lnTo>
                      <a:pt x="47" y="52"/>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0" name="Google Shape;300;p15"/>
              <p:cNvSpPr/>
              <p:nvPr/>
            </p:nvSpPr>
            <p:spPr>
              <a:xfrm>
                <a:off x="8994" y="5317"/>
                <a:ext cx="47" cy="80"/>
              </a:xfrm>
              <a:custGeom>
                <a:rect b="b" l="l" r="r" t="t"/>
                <a:pathLst>
                  <a:path extrusionOk="0" h="80" w="47">
                    <a:moveTo>
                      <a:pt x="47" y="0"/>
                    </a:moveTo>
                    <a:lnTo>
                      <a:pt x="0" y="30"/>
                    </a:lnTo>
                    <a:lnTo>
                      <a:pt x="0" y="80"/>
                    </a:lnTo>
                    <a:lnTo>
                      <a:pt x="47" y="49"/>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1" name="Google Shape;301;p15"/>
              <p:cNvSpPr/>
              <p:nvPr/>
            </p:nvSpPr>
            <p:spPr>
              <a:xfrm>
                <a:off x="8994" y="5227"/>
                <a:ext cx="47" cy="78"/>
              </a:xfrm>
              <a:custGeom>
                <a:rect b="b" l="l" r="r" t="t"/>
                <a:pathLst>
                  <a:path extrusionOk="0" h="78" w="47">
                    <a:moveTo>
                      <a:pt x="47" y="0"/>
                    </a:moveTo>
                    <a:lnTo>
                      <a:pt x="0" y="29"/>
                    </a:lnTo>
                    <a:lnTo>
                      <a:pt x="0" y="78"/>
                    </a:lnTo>
                    <a:lnTo>
                      <a:pt x="47" y="50"/>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2" name="Google Shape;302;p15"/>
              <p:cNvSpPr/>
              <p:nvPr/>
            </p:nvSpPr>
            <p:spPr>
              <a:xfrm>
                <a:off x="8994" y="5135"/>
                <a:ext cx="47" cy="81"/>
              </a:xfrm>
              <a:custGeom>
                <a:rect b="b" l="l" r="r" t="t"/>
                <a:pathLst>
                  <a:path extrusionOk="0" h="81" w="47">
                    <a:moveTo>
                      <a:pt x="47" y="0"/>
                    </a:moveTo>
                    <a:lnTo>
                      <a:pt x="0" y="31"/>
                    </a:lnTo>
                    <a:lnTo>
                      <a:pt x="0" y="81"/>
                    </a:lnTo>
                    <a:lnTo>
                      <a:pt x="47" y="50"/>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3" name="Google Shape;303;p15"/>
              <p:cNvSpPr/>
              <p:nvPr/>
            </p:nvSpPr>
            <p:spPr>
              <a:xfrm>
                <a:off x="8994" y="5046"/>
                <a:ext cx="47" cy="80"/>
              </a:xfrm>
              <a:custGeom>
                <a:rect b="b" l="l" r="r" t="t"/>
                <a:pathLst>
                  <a:path extrusionOk="0" h="80" w="47">
                    <a:moveTo>
                      <a:pt x="47" y="0"/>
                    </a:moveTo>
                    <a:lnTo>
                      <a:pt x="0" y="31"/>
                    </a:lnTo>
                    <a:lnTo>
                      <a:pt x="0" y="80"/>
                    </a:lnTo>
                    <a:lnTo>
                      <a:pt x="47" y="49"/>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4" name="Google Shape;304;p15"/>
              <p:cNvSpPr/>
              <p:nvPr/>
            </p:nvSpPr>
            <p:spPr>
              <a:xfrm>
                <a:off x="9069" y="5369"/>
                <a:ext cx="57" cy="80"/>
              </a:xfrm>
              <a:custGeom>
                <a:rect b="b" l="l" r="r" t="t"/>
                <a:pathLst>
                  <a:path extrusionOk="0" h="80" w="57">
                    <a:moveTo>
                      <a:pt x="57" y="0"/>
                    </a:moveTo>
                    <a:lnTo>
                      <a:pt x="0" y="28"/>
                    </a:lnTo>
                    <a:lnTo>
                      <a:pt x="0" y="80"/>
                    </a:lnTo>
                    <a:lnTo>
                      <a:pt x="57" y="49"/>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5" name="Google Shape;305;p15"/>
              <p:cNvSpPr/>
              <p:nvPr/>
            </p:nvSpPr>
            <p:spPr>
              <a:xfrm>
                <a:off x="9069" y="5279"/>
                <a:ext cx="57" cy="78"/>
              </a:xfrm>
              <a:custGeom>
                <a:rect b="b" l="l" r="r" t="t"/>
                <a:pathLst>
                  <a:path extrusionOk="0" h="78" w="57">
                    <a:moveTo>
                      <a:pt x="57" y="0"/>
                    </a:moveTo>
                    <a:lnTo>
                      <a:pt x="0" y="28"/>
                    </a:lnTo>
                    <a:lnTo>
                      <a:pt x="0" y="78"/>
                    </a:lnTo>
                    <a:lnTo>
                      <a:pt x="57" y="50"/>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6" name="Google Shape;306;p15"/>
              <p:cNvSpPr/>
              <p:nvPr/>
            </p:nvSpPr>
            <p:spPr>
              <a:xfrm>
                <a:off x="9069" y="5187"/>
                <a:ext cx="57" cy="80"/>
              </a:xfrm>
              <a:custGeom>
                <a:rect b="b" l="l" r="r" t="t"/>
                <a:pathLst>
                  <a:path extrusionOk="0" h="80" w="57">
                    <a:moveTo>
                      <a:pt x="57" y="0"/>
                    </a:moveTo>
                    <a:lnTo>
                      <a:pt x="0" y="31"/>
                    </a:lnTo>
                    <a:lnTo>
                      <a:pt x="0" y="80"/>
                    </a:lnTo>
                    <a:lnTo>
                      <a:pt x="57" y="50"/>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7" name="Google Shape;307;p15"/>
              <p:cNvSpPr/>
              <p:nvPr/>
            </p:nvSpPr>
            <p:spPr>
              <a:xfrm>
                <a:off x="9069" y="5098"/>
                <a:ext cx="57" cy="78"/>
              </a:xfrm>
              <a:custGeom>
                <a:rect b="b" l="l" r="r" t="t"/>
                <a:pathLst>
                  <a:path extrusionOk="0" h="78" w="57">
                    <a:moveTo>
                      <a:pt x="57" y="0"/>
                    </a:moveTo>
                    <a:lnTo>
                      <a:pt x="0" y="28"/>
                    </a:lnTo>
                    <a:lnTo>
                      <a:pt x="0" y="78"/>
                    </a:lnTo>
                    <a:lnTo>
                      <a:pt x="57" y="49"/>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8" name="Google Shape;308;p15"/>
              <p:cNvSpPr/>
              <p:nvPr/>
            </p:nvSpPr>
            <p:spPr>
              <a:xfrm>
                <a:off x="9069" y="5006"/>
                <a:ext cx="57" cy="80"/>
              </a:xfrm>
              <a:custGeom>
                <a:rect b="b" l="l" r="r" t="t"/>
                <a:pathLst>
                  <a:path extrusionOk="0" h="80" w="57">
                    <a:moveTo>
                      <a:pt x="57" y="0"/>
                    </a:moveTo>
                    <a:lnTo>
                      <a:pt x="0" y="31"/>
                    </a:lnTo>
                    <a:lnTo>
                      <a:pt x="0" y="80"/>
                    </a:lnTo>
                    <a:lnTo>
                      <a:pt x="57" y="52"/>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9" name="Google Shape;309;p15"/>
              <p:cNvSpPr/>
              <p:nvPr/>
            </p:nvSpPr>
            <p:spPr>
              <a:xfrm>
                <a:off x="8777" y="4964"/>
                <a:ext cx="188" cy="567"/>
              </a:xfrm>
              <a:custGeom>
                <a:rect b="b" l="l" r="r" t="t"/>
                <a:pathLst>
                  <a:path extrusionOk="0" h="567" w="188">
                    <a:moveTo>
                      <a:pt x="0" y="0"/>
                    </a:moveTo>
                    <a:lnTo>
                      <a:pt x="188" y="106"/>
                    </a:lnTo>
                    <a:lnTo>
                      <a:pt x="188" y="567"/>
                    </a:lnTo>
                    <a:lnTo>
                      <a:pt x="0" y="461"/>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0" name="Google Shape;310;p15"/>
              <p:cNvSpPr/>
              <p:nvPr/>
            </p:nvSpPr>
            <p:spPr>
              <a:xfrm>
                <a:off x="8890" y="5406"/>
                <a:ext cx="47" cy="80"/>
              </a:xfrm>
              <a:custGeom>
                <a:rect b="b" l="l" r="r" t="t"/>
                <a:pathLst>
                  <a:path extrusionOk="0" h="80" w="47">
                    <a:moveTo>
                      <a:pt x="0" y="0"/>
                    </a:moveTo>
                    <a:lnTo>
                      <a:pt x="47" y="31"/>
                    </a:lnTo>
                    <a:lnTo>
                      <a:pt x="47" y="80"/>
                    </a:lnTo>
                    <a:lnTo>
                      <a:pt x="0" y="5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1" name="Google Shape;311;p15"/>
              <p:cNvSpPr/>
              <p:nvPr/>
            </p:nvSpPr>
            <p:spPr>
              <a:xfrm>
                <a:off x="8890" y="5317"/>
                <a:ext cx="47" cy="80"/>
              </a:xfrm>
              <a:custGeom>
                <a:rect b="b" l="l" r="r" t="t"/>
                <a:pathLst>
                  <a:path extrusionOk="0" h="80" w="47">
                    <a:moveTo>
                      <a:pt x="0" y="0"/>
                    </a:moveTo>
                    <a:lnTo>
                      <a:pt x="47" y="30"/>
                    </a:lnTo>
                    <a:lnTo>
                      <a:pt x="47"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2" name="Google Shape;312;p15"/>
              <p:cNvSpPr/>
              <p:nvPr/>
            </p:nvSpPr>
            <p:spPr>
              <a:xfrm>
                <a:off x="8890" y="5227"/>
                <a:ext cx="47" cy="78"/>
              </a:xfrm>
              <a:custGeom>
                <a:rect b="b" l="l" r="r" t="t"/>
                <a:pathLst>
                  <a:path extrusionOk="0" h="78" w="47">
                    <a:moveTo>
                      <a:pt x="0" y="0"/>
                    </a:moveTo>
                    <a:lnTo>
                      <a:pt x="47" y="29"/>
                    </a:lnTo>
                    <a:lnTo>
                      <a:pt x="47" y="78"/>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3" name="Google Shape;313;p15"/>
              <p:cNvSpPr/>
              <p:nvPr/>
            </p:nvSpPr>
            <p:spPr>
              <a:xfrm>
                <a:off x="8890" y="5135"/>
                <a:ext cx="47" cy="81"/>
              </a:xfrm>
              <a:custGeom>
                <a:rect b="b" l="l" r="r" t="t"/>
                <a:pathLst>
                  <a:path extrusionOk="0" h="81" w="47">
                    <a:moveTo>
                      <a:pt x="0" y="0"/>
                    </a:moveTo>
                    <a:lnTo>
                      <a:pt x="47" y="31"/>
                    </a:lnTo>
                    <a:lnTo>
                      <a:pt x="47" y="81"/>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4" name="Google Shape;314;p15"/>
              <p:cNvSpPr/>
              <p:nvPr/>
            </p:nvSpPr>
            <p:spPr>
              <a:xfrm>
                <a:off x="8890" y="5046"/>
                <a:ext cx="47" cy="80"/>
              </a:xfrm>
              <a:custGeom>
                <a:rect b="b" l="l" r="r" t="t"/>
                <a:pathLst>
                  <a:path extrusionOk="0" h="80" w="47">
                    <a:moveTo>
                      <a:pt x="0" y="0"/>
                    </a:moveTo>
                    <a:lnTo>
                      <a:pt x="47" y="31"/>
                    </a:lnTo>
                    <a:lnTo>
                      <a:pt x="47"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5" name="Google Shape;315;p15"/>
              <p:cNvSpPr/>
              <p:nvPr/>
            </p:nvSpPr>
            <p:spPr>
              <a:xfrm>
                <a:off x="8814" y="5369"/>
                <a:ext cx="48" cy="80"/>
              </a:xfrm>
              <a:custGeom>
                <a:rect b="b" l="l" r="r" t="t"/>
                <a:pathLst>
                  <a:path extrusionOk="0" h="80" w="48">
                    <a:moveTo>
                      <a:pt x="0" y="0"/>
                    </a:moveTo>
                    <a:lnTo>
                      <a:pt x="48" y="28"/>
                    </a:lnTo>
                    <a:lnTo>
                      <a:pt x="48"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6" name="Google Shape;316;p15"/>
              <p:cNvSpPr/>
              <p:nvPr/>
            </p:nvSpPr>
            <p:spPr>
              <a:xfrm>
                <a:off x="8814" y="5279"/>
                <a:ext cx="48" cy="78"/>
              </a:xfrm>
              <a:custGeom>
                <a:rect b="b" l="l" r="r" t="t"/>
                <a:pathLst>
                  <a:path extrusionOk="0" h="78" w="48">
                    <a:moveTo>
                      <a:pt x="0" y="0"/>
                    </a:moveTo>
                    <a:lnTo>
                      <a:pt x="48" y="28"/>
                    </a:lnTo>
                    <a:lnTo>
                      <a:pt x="48" y="78"/>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7" name="Google Shape;317;p15"/>
              <p:cNvSpPr/>
              <p:nvPr/>
            </p:nvSpPr>
            <p:spPr>
              <a:xfrm>
                <a:off x="8814" y="5187"/>
                <a:ext cx="48" cy="80"/>
              </a:xfrm>
              <a:custGeom>
                <a:rect b="b" l="l" r="r" t="t"/>
                <a:pathLst>
                  <a:path extrusionOk="0" h="80" w="48">
                    <a:moveTo>
                      <a:pt x="0" y="0"/>
                    </a:moveTo>
                    <a:lnTo>
                      <a:pt x="48" y="31"/>
                    </a:lnTo>
                    <a:lnTo>
                      <a:pt x="48" y="80"/>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8" name="Google Shape;318;p15"/>
              <p:cNvSpPr/>
              <p:nvPr/>
            </p:nvSpPr>
            <p:spPr>
              <a:xfrm>
                <a:off x="8814" y="5098"/>
                <a:ext cx="48" cy="78"/>
              </a:xfrm>
              <a:custGeom>
                <a:rect b="b" l="l" r="r" t="t"/>
                <a:pathLst>
                  <a:path extrusionOk="0" h="78" w="48">
                    <a:moveTo>
                      <a:pt x="0" y="0"/>
                    </a:moveTo>
                    <a:lnTo>
                      <a:pt x="48" y="28"/>
                    </a:lnTo>
                    <a:lnTo>
                      <a:pt x="48" y="78"/>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9" name="Google Shape;319;p15"/>
              <p:cNvSpPr/>
              <p:nvPr/>
            </p:nvSpPr>
            <p:spPr>
              <a:xfrm>
                <a:off x="8814" y="5006"/>
                <a:ext cx="48" cy="80"/>
              </a:xfrm>
              <a:custGeom>
                <a:rect b="b" l="l" r="r" t="t"/>
                <a:pathLst>
                  <a:path extrusionOk="0" h="80" w="48">
                    <a:moveTo>
                      <a:pt x="0" y="0"/>
                    </a:moveTo>
                    <a:lnTo>
                      <a:pt x="48" y="31"/>
                    </a:lnTo>
                    <a:lnTo>
                      <a:pt x="48" y="80"/>
                    </a:lnTo>
                    <a:lnTo>
                      <a:pt x="0" y="5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0" name="Google Shape;320;p15"/>
              <p:cNvSpPr/>
              <p:nvPr/>
            </p:nvSpPr>
            <p:spPr>
              <a:xfrm>
                <a:off x="8781" y="4799"/>
                <a:ext cx="191" cy="271"/>
              </a:xfrm>
              <a:custGeom>
                <a:rect b="b" l="l" r="r" t="t"/>
                <a:pathLst>
                  <a:path extrusionOk="0" h="271" w="191">
                    <a:moveTo>
                      <a:pt x="187" y="271"/>
                    </a:moveTo>
                    <a:lnTo>
                      <a:pt x="191" y="0"/>
                    </a:lnTo>
                    <a:lnTo>
                      <a:pt x="0" y="165"/>
                    </a:lnTo>
                    <a:lnTo>
                      <a:pt x="187" y="271"/>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1" name="Google Shape;321;p15"/>
              <p:cNvSpPr/>
              <p:nvPr/>
            </p:nvSpPr>
            <p:spPr>
              <a:xfrm>
                <a:off x="8968" y="4799"/>
                <a:ext cx="186" cy="271"/>
              </a:xfrm>
              <a:custGeom>
                <a:rect b="b" l="l" r="r" t="t"/>
                <a:pathLst>
                  <a:path extrusionOk="0" h="271" w="186">
                    <a:moveTo>
                      <a:pt x="186" y="165"/>
                    </a:moveTo>
                    <a:lnTo>
                      <a:pt x="4" y="0"/>
                    </a:lnTo>
                    <a:lnTo>
                      <a:pt x="0" y="271"/>
                    </a:lnTo>
                    <a:lnTo>
                      <a:pt x="186" y="16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2" name="Google Shape;322;p15"/>
              <p:cNvSpPr/>
              <p:nvPr/>
            </p:nvSpPr>
            <p:spPr>
              <a:xfrm>
                <a:off x="9371" y="4389"/>
                <a:ext cx="377" cy="728"/>
              </a:xfrm>
              <a:custGeom>
                <a:rect b="b" l="l" r="r" t="t"/>
                <a:pathLst>
                  <a:path extrusionOk="0" h="728" w="377">
                    <a:moveTo>
                      <a:pt x="377" y="728"/>
                    </a:moveTo>
                    <a:lnTo>
                      <a:pt x="0" y="513"/>
                    </a:lnTo>
                    <a:lnTo>
                      <a:pt x="0" y="0"/>
                    </a:lnTo>
                    <a:lnTo>
                      <a:pt x="377" y="214"/>
                    </a:lnTo>
                    <a:lnTo>
                      <a:pt x="377" y="72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3" name="Google Shape;323;p15"/>
              <p:cNvSpPr/>
              <p:nvPr/>
            </p:nvSpPr>
            <p:spPr>
              <a:xfrm>
                <a:off x="9408" y="4775"/>
                <a:ext cx="76" cy="144"/>
              </a:xfrm>
              <a:custGeom>
                <a:rect b="b" l="l" r="r" t="t"/>
                <a:pathLst>
                  <a:path extrusionOk="0" h="144" w="76">
                    <a:moveTo>
                      <a:pt x="76" y="144"/>
                    </a:moveTo>
                    <a:lnTo>
                      <a:pt x="0" y="101"/>
                    </a:lnTo>
                    <a:lnTo>
                      <a:pt x="0" y="0"/>
                    </a:lnTo>
                    <a:lnTo>
                      <a:pt x="76" y="43"/>
                    </a:lnTo>
                    <a:lnTo>
                      <a:pt x="76" y="14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4" name="Google Shape;324;p15"/>
              <p:cNvSpPr/>
              <p:nvPr/>
            </p:nvSpPr>
            <p:spPr>
              <a:xfrm>
                <a:off x="9408" y="4634"/>
                <a:ext cx="76" cy="144"/>
              </a:xfrm>
              <a:custGeom>
                <a:rect b="b" l="l" r="r" t="t"/>
                <a:pathLst>
                  <a:path extrusionOk="0" h="144" w="76">
                    <a:moveTo>
                      <a:pt x="76" y="144"/>
                    </a:moveTo>
                    <a:lnTo>
                      <a:pt x="0" y="101"/>
                    </a:lnTo>
                    <a:lnTo>
                      <a:pt x="0" y="0"/>
                    </a:lnTo>
                    <a:lnTo>
                      <a:pt x="76" y="42"/>
                    </a:lnTo>
                    <a:lnTo>
                      <a:pt x="76" y="14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5" name="Google Shape;325;p15"/>
              <p:cNvSpPr/>
              <p:nvPr/>
            </p:nvSpPr>
            <p:spPr>
              <a:xfrm>
                <a:off x="9408" y="4493"/>
                <a:ext cx="76" cy="143"/>
              </a:xfrm>
              <a:custGeom>
                <a:rect b="b" l="l" r="r" t="t"/>
                <a:pathLst>
                  <a:path extrusionOk="0" h="143" w="76">
                    <a:moveTo>
                      <a:pt x="76" y="143"/>
                    </a:moveTo>
                    <a:lnTo>
                      <a:pt x="0" y="101"/>
                    </a:lnTo>
                    <a:lnTo>
                      <a:pt x="0" y="0"/>
                    </a:lnTo>
                    <a:lnTo>
                      <a:pt x="76" y="42"/>
                    </a:lnTo>
                    <a:lnTo>
                      <a:pt x="76" y="14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6" name="Google Shape;326;p15"/>
              <p:cNvSpPr/>
              <p:nvPr/>
            </p:nvSpPr>
            <p:spPr>
              <a:xfrm>
                <a:off x="9512" y="4832"/>
                <a:ext cx="76" cy="143"/>
              </a:xfrm>
              <a:custGeom>
                <a:rect b="b" l="l" r="r" t="t"/>
                <a:pathLst>
                  <a:path extrusionOk="0" h="143" w="76">
                    <a:moveTo>
                      <a:pt x="76" y="143"/>
                    </a:moveTo>
                    <a:lnTo>
                      <a:pt x="0" y="101"/>
                    </a:lnTo>
                    <a:lnTo>
                      <a:pt x="0" y="0"/>
                    </a:lnTo>
                    <a:lnTo>
                      <a:pt x="76" y="42"/>
                    </a:lnTo>
                    <a:lnTo>
                      <a:pt x="76" y="14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7" name="Google Shape;327;p15"/>
              <p:cNvSpPr/>
              <p:nvPr/>
            </p:nvSpPr>
            <p:spPr>
              <a:xfrm>
                <a:off x="9512" y="4690"/>
                <a:ext cx="76" cy="144"/>
              </a:xfrm>
              <a:custGeom>
                <a:rect b="b" l="l" r="r" t="t"/>
                <a:pathLst>
                  <a:path extrusionOk="0" h="144" w="76">
                    <a:moveTo>
                      <a:pt x="76" y="144"/>
                    </a:moveTo>
                    <a:lnTo>
                      <a:pt x="0" y="102"/>
                    </a:lnTo>
                    <a:lnTo>
                      <a:pt x="0" y="0"/>
                    </a:lnTo>
                    <a:lnTo>
                      <a:pt x="76" y="43"/>
                    </a:lnTo>
                    <a:lnTo>
                      <a:pt x="76" y="14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8" name="Google Shape;328;p15"/>
              <p:cNvSpPr/>
              <p:nvPr/>
            </p:nvSpPr>
            <p:spPr>
              <a:xfrm>
                <a:off x="9512" y="4549"/>
                <a:ext cx="76" cy="144"/>
              </a:xfrm>
              <a:custGeom>
                <a:rect b="b" l="l" r="r" t="t"/>
                <a:pathLst>
                  <a:path extrusionOk="0" h="144" w="76">
                    <a:moveTo>
                      <a:pt x="76" y="144"/>
                    </a:moveTo>
                    <a:lnTo>
                      <a:pt x="0" y="101"/>
                    </a:lnTo>
                    <a:lnTo>
                      <a:pt x="0" y="0"/>
                    </a:lnTo>
                    <a:lnTo>
                      <a:pt x="76" y="42"/>
                    </a:lnTo>
                    <a:lnTo>
                      <a:pt x="76" y="14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9" name="Google Shape;329;p15"/>
              <p:cNvSpPr/>
              <p:nvPr/>
            </p:nvSpPr>
            <p:spPr>
              <a:xfrm>
                <a:off x="9616" y="4888"/>
                <a:ext cx="75" cy="144"/>
              </a:xfrm>
              <a:custGeom>
                <a:rect b="b" l="l" r="r" t="t"/>
                <a:pathLst>
                  <a:path extrusionOk="0" h="144" w="75">
                    <a:moveTo>
                      <a:pt x="75" y="144"/>
                    </a:moveTo>
                    <a:lnTo>
                      <a:pt x="0" y="101"/>
                    </a:lnTo>
                    <a:lnTo>
                      <a:pt x="0" y="0"/>
                    </a:lnTo>
                    <a:lnTo>
                      <a:pt x="75" y="43"/>
                    </a:lnTo>
                    <a:lnTo>
                      <a:pt x="75" y="14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0" name="Google Shape;330;p15"/>
              <p:cNvSpPr/>
              <p:nvPr/>
            </p:nvSpPr>
            <p:spPr>
              <a:xfrm>
                <a:off x="9616" y="4747"/>
                <a:ext cx="75" cy="144"/>
              </a:xfrm>
              <a:custGeom>
                <a:rect b="b" l="l" r="r" t="t"/>
                <a:pathLst>
                  <a:path extrusionOk="0" h="144" w="75">
                    <a:moveTo>
                      <a:pt x="75" y="144"/>
                    </a:moveTo>
                    <a:lnTo>
                      <a:pt x="0" y="101"/>
                    </a:lnTo>
                    <a:lnTo>
                      <a:pt x="0" y="0"/>
                    </a:lnTo>
                    <a:lnTo>
                      <a:pt x="75" y="42"/>
                    </a:lnTo>
                    <a:lnTo>
                      <a:pt x="75" y="14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1" name="Google Shape;331;p15"/>
              <p:cNvSpPr/>
              <p:nvPr/>
            </p:nvSpPr>
            <p:spPr>
              <a:xfrm>
                <a:off x="9616" y="4606"/>
                <a:ext cx="75" cy="143"/>
              </a:xfrm>
              <a:custGeom>
                <a:rect b="b" l="l" r="r" t="t"/>
                <a:pathLst>
                  <a:path extrusionOk="0" h="143" w="75">
                    <a:moveTo>
                      <a:pt x="75" y="143"/>
                    </a:moveTo>
                    <a:lnTo>
                      <a:pt x="0" y="101"/>
                    </a:lnTo>
                    <a:lnTo>
                      <a:pt x="0" y="0"/>
                    </a:lnTo>
                    <a:lnTo>
                      <a:pt x="75" y="42"/>
                    </a:lnTo>
                    <a:lnTo>
                      <a:pt x="75" y="14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2" name="Google Shape;332;p15"/>
              <p:cNvSpPr/>
              <p:nvPr/>
            </p:nvSpPr>
            <p:spPr>
              <a:xfrm>
                <a:off x="9748" y="4455"/>
                <a:ext cx="236" cy="662"/>
              </a:xfrm>
              <a:custGeom>
                <a:rect b="b" l="l" r="r" t="t"/>
                <a:pathLst>
                  <a:path extrusionOk="0" h="662" w="236">
                    <a:moveTo>
                      <a:pt x="0" y="662"/>
                    </a:moveTo>
                    <a:lnTo>
                      <a:pt x="236" y="513"/>
                    </a:lnTo>
                    <a:lnTo>
                      <a:pt x="236" y="0"/>
                    </a:lnTo>
                    <a:lnTo>
                      <a:pt x="0" y="148"/>
                    </a:lnTo>
                    <a:lnTo>
                      <a:pt x="0" y="66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grpSp>
        <p:sp>
          <p:nvSpPr>
            <p:cNvPr id="333" name="Google Shape;333;p15"/>
            <p:cNvSpPr/>
            <p:nvPr/>
          </p:nvSpPr>
          <p:spPr>
            <a:xfrm>
              <a:off x="9375" y="4243"/>
              <a:ext cx="613" cy="360"/>
            </a:xfrm>
            <a:custGeom>
              <a:rect b="b" l="l" r="r" t="t"/>
              <a:pathLst>
                <a:path extrusionOk="0" h="360" w="613">
                  <a:moveTo>
                    <a:pt x="0" y="146"/>
                  </a:moveTo>
                  <a:lnTo>
                    <a:pt x="260" y="0"/>
                  </a:lnTo>
                  <a:lnTo>
                    <a:pt x="613" y="214"/>
                  </a:lnTo>
                  <a:lnTo>
                    <a:pt x="378" y="360"/>
                  </a:lnTo>
                  <a:lnTo>
                    <a:pt x="0" y="14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4" name="Google Shape;334;p15"/>
            <p:cNvSpPr/>
            <p:nvPr/>
          </p:nvSpPr>
          <p:spPr>
            <a:xfrm>
              <a:off x="7900" y="3496"/>
              <a:ext cx="254" cy="942"/>
            </a:xfrm>
            <a:custGeom>
              <a:rect b="b" l="l" r="r" t="t"/>
              <a:pathLst>
                <a:path extrusionOk="0" h="942" w="254">
                  <a:moveTo>
                    <a:pt x="254" y="942"/>
                  </a:moveTo>
                  <a:lnTo>
                    <a:pt x="0" y="792"/>
                  </a:lnTo>
                  <a:lnTo>
                    <a:pt x="0" y="0"/>
                  </a:lnTo>
                  <a:lnTo>
                    <a:pt x="254" y="151"/>
                  </a:lnTo>
                  <a:lnTo>
                    <a:pt x="254" y="94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5" name="Google Shape;335;p15"/>
            <p:cNvSpPr/>
            <p:nvPr/>
          </p:nvSpPr>
          <p:spPr>
            <a:xfrm>
              <a:off x="8154" y="3496"/>
              <a:ext cx="246" cy="942"/>
            </a:xfrm>
            <a:custGeom>
              <a:rect b="b" l="l" r="r" t="t"/>
              <a:pathLst>
                <a:path extrusionOk="0" h="942" w="246">
                  <a:moveTo>
                    <a:pt x="246" y="0"/>
                  </a:moveTo>
                  <a:lnTo>
                    <a:pt x="0" y="151"/>
                  </a:lnTo>
                  <a:lnTo>
                    <a:pt x="0" y="942"/>
                  </a:lnTo>
                  <a:lnTo>
                    <a:pt x="246" y="792"/>
                  </a:lnTo>
                  <a:lnTo>
                    <a:pt x="24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6" name="Google Shape;336;p15"/>
            <p:cNvSpPr/>
            <p:nvPr/>
          </p:nvSpPr>
          <p:spPr>
            <a:xfrm>
              <a:off x="8192" y="4241"/>
              <a:ext cx="47" cy="96"/>
            </a:xfrm>
            <a:custGeom>
              <a:rect b="b" l="l" r="r" t="t"/>
              <a:pathLst>
                <a:path extrusionOk="0" h="96" w="47">
                  <a:moveTo>
                    <a:pt x="47" y="0"/>
                  </a:moveTo>
                  <a:lnTo>
                    <a:pt x="0" y="30"/>
                  </a:lnTo>
                  <a:lnTo>
                    <a:pt x="0" y="96"/>
                  </a:lnTo>
                  <a:lnTo>
                    <a:pt x="47" y="66"/>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7" name="Google Shape;337;p15"/>
            <p:cNvSpPr/>
            <p:nvPr/>
          </p:nvSpPr>
          <p:spPr>
            <a:xfrm>
              <a:off x="8192" y="4153"/>
              <a:ext cx="47" cy="97"/>
            </a:xfrm>
            <a:custGeom>
              <a:rect b="b" l="l" r="r" t="t"/>
              <a:pathLst>
                <a:path extrusionOk="0" h="97" w="47">
                  <a:moveTo>
                    <a:pt x="47" y="0"/>
                  </a:moveTo>
                  <a:lnTo>
                    <a:pt x="0" y="31"/>
                  </a:lnTo>
                  <a:lnTo>
                    <a:pt x="0" y="97"/>
                  </a:lnTo>
                  <a:lnTo>
                    <a:pt x="47" y="66"/>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8" name="Google Shape;338;p15"/>
            <p:cNvSpPr/>
            <p:nvPr/>
          </p:nvSpPr>
          <p:spPr>
            <a:xfrm>
              <a:off x="8192" y="4064"/>
              <a:ext cx="47" cy="99"/>
            </a:xfrm>
            <a:custGeom>
              <a:rect b="b" l="l" r="r" t="t"/>
              <a:pathLst>
                <a:path extrusionOk="0" h="99" w="47">
                  <a:moveTo>
                    <a:pt x="47" y="0"/>
                  </a:moveTo>
                  <a:lnTo>
                    <a:pt x="0" y="31"/>
                  </a:lnTo>
                  <a:lnTo>
                    <a:pt x="0" y="99"/>
                  </a:lnTo>
                  <a:lnTo>
                    <a:pt x="47" y="68"/>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9" name="Google Shape;339;p15"/>
            <p:cNvSpPr/>
            <p:nvPr/>
          </p:nvSpPr>
          <p:spPr>
            <a:xfrm>
              <a:off x="8192" y="3977"/>
              <a:ext cx="47" cy="99"/>
            </a:xfrm>
            <a:custGeom>
              <a:rect b="b" l="l" r="r" t="t"/>
              <a:pathLst>
                <a:path extrusionOk="0" h="99" w="47">
                  <a:moveTo>
                    <a:pt x="47" y="0"/>
                  </a:moveTo>
                  <a:lnTo>
                    <a:pt x="0" y="30"/>
                  </a:lnTo>
                  <a:lnTo>
                    <a:pt x="0" y="99"/>
                  </a:lnTo>
                  <a:lnTo>
                    <a:pt x="47" y="68"/>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0" name="Google Shape;340;p15"/>
            <p:cNvSpPr/>
            <p:nvPr/>
          </p:nvSpPr>
          <p:spPr>
            <a:xfrm>
              <a:off x="8192" y="3890"/>
              <a:ext cx="47" cy="99"/>
            </a:xfrm>
            <a:custGeom>
              <a:rect b="b" l="l" r="r" t="t"/>
              <a:pathLst>
                <a:path extrusionOk="0" h="99" w="47">
                  <a:moveTo>
                    <a:pt x="47" y="0"/>
                  </a:moveTo>
                  <a:lnTo>
                    <a:pt x="0" y="30"/>
                  </a:lnTo>
                  <a:lnTo>
                    <a:pt x="0" y="99"/>
                  </a:lnTo>
                  <a:lnTo>
                    <a:pt x="47" y="68"/>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1" name="Google Shape;341;p15"/>
            <p:cNvSpPr/>
            <p:nvPr/>
          </p:nvSpPr>
          <p:spPr>
            <a:xfrm>
              <a:off x="8192" y="3803"/>
              <a:ext cx="47" cy="98"/>
            </a:xfrm>
            <a:custGeom>
              <a:rect b="b" l="l" r="r" t="t"/>
              <a:pathLst>
                <a:path extrusionOk="0" h="98" w="47">
                  <a:moveTo>
                    <a:pt x="47" y="0"/>
                  </a:moveTo>
                  <a:lnTo>
                    <a:pt x="0" y="30"/>
                  </a:lnTo>
                  <a:lnTo>
                    <a:pt x="0" y="98"/>
                  </a:lnTo>
                  <a:lnTo>
                    <a:pt x="47" y="68"/>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2" name="Google Shape;342;p15"/>
            <p:cNvSpPr/>
            <p:nvPr/>
          </p:nvSpPr>
          <p:spPr>
            <a:xfrm>
              <a:off x="8192" y="3715"/>
              <a:ext cx="47" cy="99"/>
            </a:xfrm>
            <a:custGeom>
              <a:rect b="b" l="l" r="r" t="t"/>
              <a:pathLst>
                <a:path extrusionOk="0" h="99" w="47">
                  <a:moveTo>
                    <a:pt x="47" y="0"/>
                  </a:moveTo>
                  <a:lnTo>
                    <a:pt x="0" y="31"/>
                  </a:lnTo>
                  <a:lnTo>
                    <a:pt x="0" y="99"/>
                  </a:lnTo>
                  <a:lnTo>
                    <a:pt x="47" y="69"/>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3" name="Google Shape;343;p15"/>
            <p:cNvSpPr/>
            <p:nvPr/>
          </p:nvSpPr>
          <p:spPr>
            <a:xfrm>
              <a:off x="8258" y="4198"/>
              <a:ext cx="57" cy="170"/>
            </a:xfrm>
            <a:custGeom>
              <a:rect b="b" l="l" r="r" t="t"/>
              <a:pathLst>
                <a:path extrusionOk="0" h="170" w="57">
                  <a:moveTo>
                    <a:pt x="57" y="0"/>
                  </a:moveTo>
                  <a:lnTo>
                    <a:pt x="0" y="31"/>
                  </a:lnTo>
                  <a:lnTo>
                    <a:pt x="0" y="170"/>
                  </a:lnTo>
                  <a:lnTo>
                    <a:pt x="57" y="139"/>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4" name="Google Shape;344;p15"/>
            <p:cNvSpPr/>
            <p:nvPr/>
          </p:nvSpPr>
          <p:spPr>
            <a:xfrm>
              <a:off x="8258" y="4111"/>
              <a:ext cx="57" cy="99"/>
            </a:xfrm>
            <a:custGeom>
              <a:rect b="b" l="l" r="r" t="t"/>
              <a:pathLst>
                <a:path extrusionOk="0" h="99" w="57">
                  <a:moveTo>
                    <a:pt x="57" y="0"/>
                  </a:moveTo>
                  <a:lnTo>
                    <a:pt x="0" y="31"/>
                  </a:lnTo>
                  <a:lnTo>
                    <a:pt x="0" y="99"/>
                  </a:lnTo>
                  <a:lnTo>
                    <a:pt x="57" y="68"/>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5" name="Google Shape;345;p15"/>
            <p:cNvSpPr/>
            <p:nvPr/>
          </p:nvSpPr>
          <p:spPr>
            <a:xfrm>
              <a:off x="8258" y="4024"/>
              <a:ext cx="57" cy="99"/>
            </a:xfrm>
            <a:custGeom>
              <a:rect b="b" l="l" r="r" t="t"/>
              <a:pathLst>
                <a:path extrusionOk="0" h="99" w="57">
                  <a:moveTo>
                    <a:pt x="57" y="0"/>
                  </a:moveTo>
                  <a:lnTo>
                    <a:pt x="0" y="31"/>
                  </a:lnTo>
                  <a:lnTo>
                    <a:pt x="0" y="99"/>
                  </a:lnTo>
                  <a:lnTo>
                    <a:pt x="57" y="68"/>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6" name="Google Shape;346;p15"/>
            <p:cNvSpPr/>
            <p:nvPr/>
          </p:nvSpPr>
          <p:spPr>
            <a:xfrm>
              <a:off x="8258" y="3937"/>
              <a:ext cx="57" cy="96"/>
            </a:xfrm>
            <a:custGeom>
              <a:rect b="b" l="l" r="r" t="t"/>
              <a:pathLst>
                <a:path extrusionOk="0" h="96" w="57">
                  <a:moveTo>
                    <a:pt x="57" y="0"/>
                  </a:moveTo>
                  <a:lnTo>
                    <a:pt x="0" y="30"/>
                  </a:lnTo>
                  <a:lnTo>
                    <a:pt x="0" y="96"/>
                  </a:lnTo>
                  <a:lnTo>
                    <a:pt x="57" y="66"/>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7" name="Google Shape;347;p15"/>
            <p:cNvSpPr/>
            <p:nvPr/>
          </p:nvSpPr>
          <p:spPr>
            <a:xfrm>
              <a:off x="8258" y="3850"/>
              <a:ext cx="57" cy="96"/>
            </a:xfrm>
            <a:custGeom>
              <a:rect b="b" l="l" r="r" t="t"/>
              <a:pathLst>
                <a:path extrusionOk="0" h="96" w="57">
                  <a:moveTo>
                    <a:pt x="57" y="0"/>
                  </a:moveTo>
                  <a:lnTo>
                    <a:pt x="0" y="30"/>
                  </a:lnTo>
                  <a:lnTo>
                    <a:pt x="0" y="96"/>
                  </a:lnTo>
                  <a:lnTo>
                    <a:pt x="57" y="66"/>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8" name="Google Shape;348;p15"/>
            <p:cNvSpPr/>
            <p:nvPr/>
          </p:nvSpPr>
          <p:spPr>
            <a:xfrm>
              <a:off x="8258" y="3763"/>
              <a:ext cx="57" cy="96"/>
            </a:xfrm>
            <a:custGeom>
              <a:rect b="b" l="l" r="r" t="t"/>
              <a:pathLst>
                <a:path extrusionOk="0" h="96" w="57">
                  <a:moveTo>
                    <a:pt x="57" y="0"/>
                  </a:moveTo>
                  <a:lnTo>
                    <a:pt x="0" y="30"/>
                  </a:lnTo>
                  <a:lnTo>
                    <a:pt x="0" y="96"/>
                  </a:lnTo>
                  <a:lnTo>
                    <a:pt x="57" y="65"/>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9" name="Google Shape;349;p15"/>
            <p:cNvSpPr/>
            <p:nvPr/>
          </p:nvSpPr>
          <p:spPr>
            <a:xfrm>
              <a:off x="8258" y="3673"/>
              <a:ext cx="57" cy="99"/>
            </a:xfrm>
            <a:custGeom>
              <a:rect b="b" l="l" r="r" t="t"/>
              <a:pathLst>
                <a:path extrusionOk="0" h="99" w="57">
                  <a:moveTo>
                    <a:pt x="57" y="0"/>
                  </a:moveTo>
                  <a:lnTo>
                    <a:pt x="0" y="31"/>
                  </a:lnTo>
                  <a:lnTo>
                    <a:pt x="0" y="99"/>
                  </a:lnTo>
                  <a:lnTo>
                    <a:pt x="57" y="68"/>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0" name="Google Shape;350;p15"/>
            <p:cNvSpPr/>
            <p:nvPr/>
          </p:nvSpPr>
          <p:spPr>
            <a:xfrm>
              <a:off x="8324" y="4158"/>
              <a:ext cx="57" cy="97"/>
            </a:xfrm>
            <a:custGeom>
              <a:rect b="b" l="l" r="r" t="t"/>
              <a:pathLst>
                <a:path extrusionOk="0" h="97" w="57">
                  <a:moveTo>
                    <a:pt x="57" y="0"/>
                  </a:moveTo>
                  <a:lnTo>
                    <a:pt x="0" y="31"/>
                  </a:lnTo>
                  <a:lnTo>
                    <a:pt x="0" y="97"/>
                  </a:lnTo>
                  <a:lnTo>
                    <a:pt x="57" y="66"/>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1" name="Google Shape;351;p15"/>
            <p:cNvSpPr/>
            <p:nvPr/>
          </p:nvSpPr>
          <p:spPr>
            <a:xfrm>
              <a:off x="8324" y="4071"/>
              <a:ext cx="57" cy="97"/>
            </a:xfrm>
            <a:custGeom>
              <a:rect b="b" l="l" r="r" t="t"/>
              <a:pathLst>
                <a:path extrusionOk="0" h="97" w="57">
                  <a:moveTo>
                    <a:pt x="57" y="0"/>
                  </a:moveTo>
                  <a:lnTo>
                    <a:pt x="0" y="31"/>
                  </a:lnTo>
                  <a:lnTo>
                    <a:pt x="0" y="97"/>
                  </a:lnTo>
                  <a:lnTo>
                    <a:pt x="57" y="66"/>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2" name="Google Shape;352;p15"/>
            <p:cNvSpPr/>
            <p:nvPr/>
          </p:nvSpPr>
          <p:spPr>
            <a:xfrm>
              <a:off x="8324" y="3984"/>
              <a:ext cx="57" cy="96"/>
            </a:xfrm>
            <a:custGeom>
              <a:rect b="b" l="l" r="r" t="t"/>
              <a:pathLst>
                <a:path extrusionOk="0" h="96" w="57">
                  <a:moveTo>
                    <a:pt x="57" y="0"/>
                  </a:moveTo>
                  <a:lnTo>
                    <a:pt x="0" y="28"/>
                  </a:lnTo>
                  <a:lnTo>
                    <a:pt x="0" y="96"/>
                  </a:lnTo>
                  <a:lnTo>
                    <a:pt x="57" y="66"/>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3" name="Google Shape;353;p15"/>
            <p:cNvSpPr/>
            <p:nvPr/>
          </p:nvSpPr>
          <p:spPr>
            <a:xfrm>
              <a:off x="8324" y="3894"/>
              <a:ext cx="57" cy="99"/>
            </a:xfrm>
            <a:custGeom>
              <a:rect b="b" l="l" r="r" t="t"/>
              <a:pathLst>
                <a:path extrusionOk="0" h="99" w="57">
                  <a:moveTo>
                    <a:pt x="57" y="0"/>
                  </a:moveTo>
                  <a:lnTo>
                    <a:pt x="0" y="31"/>
                  </a:lnTo>
                  <a:lnTo>
                    <a:pt x="0" y="99"/>
                  </a:lnTo>
                  <a:lnTo>
                    <a:pt x="57" y="69"/>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4" name="Google Shape;354;p15"/>
            <p:cNvSpPr/>
            <p:nvPr/>
          </p:nvSpPr>
          <p:spPr>
            <a:xfrm>
              <a:off x="8324" y="3807"/>
              <a:ext cx="57" cy="99"/>
            </a:xfrm>
            <a:custGeom>
              <a:rect b="b" l="l" r="r" t="t"/>
              <a:pathLst>
                <a:path extrusionOk="0" h="99" w="57">
                  <a:moveTo>
                    <a:pt x="57" y="0"/>
                  </a:moveTo>
                  <a:lnTo>
                    <a:pt x="0" y="31"/>
                  </a:lnTo>
                  <a:lnTo>
                    <a:pt x="0" y="99"/>
                  </a:lnTo>
                  <a:lnTo>
                    <a:pt x="57" y="69"/>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5" name="Google Shape;355;p15"/>
            <p:cNvSpPr/>
            <p:nvPr/>
          </p:nvSpPr>
          <p:spPr>
            <a:xfrm>
              <a:off x="8324" y="3720"/>
              <a:ext cx="57" cy="99"/>
            </a:xfrm>
            <a:custGeom>
              <a:rect b="b" l="l" r="r" t="t"/>
              <a:pathLst>
                <a:path extrusionOk="0" h="99" w="57">
                  <a:moveTo>
                    <a:pt x="57" y="0"/>
                  </a:moveTo>
                  <a:lnTo>
                    <a:pt x="0" y="31"/>
                  </a:lnTo>
                  <a:lnTo>
                    <a:pt x="0" y="99"/>
                  </a:lnTo>
                  <a:lnTo>
                    <a:pt x="57" y="68"/>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6" name="Google Shape;356;p15"/>
            <p:cNvSpPr/>
            <p:nvPr/>
          </p:nvSpPr>
          <p:spPr>
            <a:xfrm>
              <a:off x="8324" y="3633"/>
              <a:ext cx="57" cy="99"/>
            </a:xfrm>
            <a:custGeom>
              <a:rect b="b" l="l" r="r" t="t"/>
              <a:pathLst>
                <a:path extrusionOk="0" h="99" w="57">
                  <a:moveTo>
                    <a:pt x="57" y="0"/>
                  </a:moveTo>
                  <a:lnTo>
                    <a:pt x="0" y="31"/>
                  </a:lnTo>
                  <a:lnTo>
                    <a:pt x="0" y="99"/>
                  </a:lnTo>
                  <a:lnTo>
                    <a:pt x="57" y="68"/>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7" name="Google Shape;357;p15"/>
            <p:cNvSpPr/>
            <p:nvPr/>
          </p:nvSpPr>
          <p:spPr>
            <a:xfrm>
              <a:off x="7905" y="3341"/>
              <a:ext cx="509" cy="306"/>
            </a:xfrm>
            <a:custGeom>
              <a:rect b="b" l="l" r="r" t="t"/>
              <a:pathLst>
                <a:path extrusionOk="0" h="306" w="509">
                  <a:moveTo>
                    <a:pt x="0" y="155"/>
                  </a:moveTo>
                  <a:lnTo>
                    <a:pt x="264" y="0"/>
                  </a:lnTo>
                  <a:lnTo>
                    <a:pt x="509" y="155"/>
                  </a:lnTo>
                  <a:lnTo>
                    <a:pt x="259" y="306"/>
                  </a:lnTo>
                  <a:lnTo>
                    <a:pt x="0" y="15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8" name="Google Shape;358;p15"/>
            <p:cNvSpPr/>
            <p:nvPr/>
          </p:nvSpPr>
          <p:spPr>
            <a:xfrm>
              <a:off x="7975" y="2978"/>
              <a:ext cx="179" cy="622"/>
            </a:xfrm>
            <a:custGeom>
              <a:rect b="b" l="l" r="r" t="t"/>
              <a:pathLst>
                <a:path extrusionOk="0" h="622" w="179">
                  <a:moveTo>
                    <a:pt x="179" y="622"/>
                  </a:moveTo>
                  <a:lnTo>
                    <a:pt x="0" y="523"/>
                  </a:lnTo>
                  <a:lnTo>
                    <a:pt x="0" y="0"/>
                  </a:lnTo>
                  <a:lnTo>
                    <a:pt x="179" y="102"/>
                  </a:lnTo>
                  <a:lnTo>
                    <a:pt x="179" y="62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9" name="Google Shape;359;p15"/>
            <p:cNvSpPr/>
            <p:nvPr/>
          </p:nvSpPr>
          <p:spPr>
            <a:xfrm>
              <a:off x="8154" y="2978"/>
              <a:ext cx="170" cy="622"/>
            </a:xfrm>
            <a:custGeom>
              <a:rect b="b" l="l" r="r" t="t"/>
              <a:pathLst>
                <a:path extrusionOk="0" h="622" w="170">
                  <a:moveTo>
                    <a:pt x="170" y="0"/>
                  </a:moveTo>
                  <a:lnTo>
                    <a:pt x="0" y="102"/>
                  </a:lnTo>
                  <a:lnTo>
                    <a:pt x="0" y="622"/>
                  </a:lnTo>
                  <a:lnTo>
                    <a:pt x="170" y="523"/>
                  </a:lnTo>
                  <a:lnTo>
                    <a:pt x="17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0" name="Google Shape;360;p15"/>
            <p:cNvSpPr/>
            <p:nvPr/>
          </p:nvSpPr>
          <p:spPr>
            <a:xfrm>
              <a:off x="7980" y="2884"/>
              <a:ext cx="349" cy="196"/>
            </a:xfrm>
            <a:custGeom>
              <a:rect b="b" l="l" r="r" t="t"/>
              <a:pathLst>
                <a:path extrusionOk="0" h="196" w="349">
                  <a:moveTo>
                    <a:pt x="0" y="94"/>
                  </a:moveTo>
                  <a:lnTo>
                    <a:pt x="174" y="0"/>
                  </a:lnTo>
                  <a:lnTo>
                    <a:pt x="349" y="94"/>
                  </a:lnTo>
                  <a:lnTo>
                    <a:pt x="179" y="196"/>
                  </a:lnTo>
                  <a:lnTo>
                    <a:pt x="0" y="9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1" name="Google Shape;361;p15"/>
            <p:cNvSpPr/>
            <p:nvPr/>
          </p:nvSpPr>
          <p:spPr>
            <a:xfrm>
              <a:off x="8117" y="2839"/>
              <a:ext cx="37" cy="160"/>
            </a:xfrm>
            <a:custGeom>
              <a:rect b="b" l="l" r="r" t="t"/>
              <a:pathLst>
                <a:path extrusionOk="0" h="160" w="37">
                  <a:moveTo>
                    <a:pt x="37" y="160"/>
                  </a:moveTo>
                  <a:lnTo>
                    <a:pt x="0" y="142"/>
                  </a:lnTo>
                  <a:lnTo>
                    <a:pt x="0" y="0"/>
                  </a:lnTo>
                  <a:lnTo>
                    <a:pt x="37" y="19"/>
                  </a:lnTo>
                  <a:lnTo>
                    <a:pt x="37" y="16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2" name="Google Shape;362;p15"/>
            <p:cNvSpPr/>
            <p:nvPr/>
          </p:nvSpPr>
          <p:spPr>
            <a:xfrm>
              <a:off x="8154" y="2830"/>
              <a:ext cx="48" cy="169"/>
            </a:xfrm>
            <a:custGeom>
              <a:rect b="b" l="l" r="r" t="t"/>
              <a:pathLst>
                <a:path extrusionOk="0" h="169" w="48">
                  <a:moveTo>
                    <a:pt x="48" y="0"/>
                  </a:moveTo>
                  <a:lnTo>
                    <a:pt x="0" y="28"/>
                  </a:lnTo>
                  <a:lnTo>
                    <a:pt x="0" y="169"/>
                  </a:lnTo>
                  <a:lnTo>
                    <a:pt x="48" y="141"/>
                  </a:lnTo>
                  <a:lnTo>
                    <a:pt x="48"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3" name="Google Shape;363;p15"/>
            <p:cNvSpPr/>
            <p:nvPr/>
          </p:nvSpPr>
          <p:spPr>
            <a:xfrm>
              <a:off x="8121" y="2816"/>
              <a:ext cx="85" cy="42"/>
            </a:xfrm>
            <a:custGeom>
              <a:rect b="b" l="l" r="r" t="t"/>
              <a:pathLst>
                <a:path extrusionOk="0" h="42" w="85">
                  <a:moveTo>
                    <a:pt x="0" y="23"/>
                  </a:moveTo>
                  <a:lnTo>
                    <a:pt x="50" y="0"/>
                  </a:lnTo>
                  <a:lnTo>
                    <a:pt x="85" y="14"/>
                  </a:lnTo>
                  <a:lnTo>
                    <a:pt x="38" y="42"/>
                  </a:lnTo>
                  <a:lnTo>
                    <a:pt x="0" y="2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4" name="Google Shape;364;p15"/>
            <p:cNvSpPr/>
            <p:nvPr/>
          </p:nvSpPr>
          <p:spPr>
            <a:xfrm>
              <a:off x="7626" y="4504"/>
              <a:ext cx="208" cy="924"/>
            </a:xfrm>
            <a:custGeom>
              <a:rect b="b" l="l" r="r" t="t"/>
              <a:pathLst>
                <a:path extrusionOk="0" h="924" w="208">
                  <a:moveTo>
                    <a:pt x="208" y="0"/>
                  </a:moveTo>
                  <a:lnTo>
                    <a:pt x="116" y="50"/>
                  </a:lnTo>
                  <a:lnTo>
                    <a:pt x="0" y="540"/>
                  </a:lnTo>
                  <a:lnTo>
                    <a:pt x="0" y="924"/>
                  </a:lnTo>
                  <a:lnTo>
                    <a:pt x="208" y="810"/>
                  </a:lnTo>
                  <a:lnTo>
                    <a:pt x="208"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5" name="Google Shape;365;p15"/>
            <p:cNvSpPr/>
            <p:nvPr/>
          </p:nvSpPr>
          <p:spPr>
            <a:xfrm>
              <a:off x="7306" y="4396"/>
              <a:ext cx="438" cy="1032"/>
            </a:xfrm>
            <a:custGeom>
              <a:rect b="b" l="l" r="r" t="t"/>
              <a:pathLst>
                <a:path extrusionOk="0" h="1032" w="438">
                  <a:moveTo>
                    <a:pt x="115" y="0"/>
                  </a:moveTo>
                  <a:lnTo>
                    <a:pt x="438" y="158"/>
                  </a:lnTo>
                  <a:lnTo>
                    <a:pt x="320" y="648"/>
                  </a:lnTo>
                  <a:lnTo>
                    <a:pt x="320" y="1032"/>
                  </a:lnTo>
                  <a:lnTo>
                    <a:pt x="0" y="862"/>
                  </a:lnTo>
                  <a:lnTo>
                    <a:pt x="0" y="511"/>
                  </a:lnTo>
                  <a:lnTo>
                    <a:pt x="115"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6" name="Google Shape;366;p15"/>
            <p:cNvSpPr/>
            <p:nvPr/>
          </p:nvSpPr>
          <p:spPr>
            <a:xfrm>
              <a:off x="7426" y="4342"/>
              <a:ext cx="417" cy="212"/>
            </a:xfrm>
            <a:custGeom>
              <a:rect b="b" l="l" r="r" t="t"/>
              <a:pathLst>
                <a:path extrusionOk="0" h="212" w="417">
                  <a:moveTo>
                    <a:pt x="417" y="162"/>
                  </a:moveTo>
                  <a:lnTo>
                    <a:pt x="325" y="212"/>
                  </a:lnTo>
                  <a:lnTo>
                    <a:pt x="0" y="54"/>
                  </a:lnTo>
                  <a:lnTo>
                    <a:pt x="94" y="0"/>
                  </a:lnTo>
                  <a:lnTo>
                    <a:pt x="417" y="16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7" name="Google Shape;367;p15"/>
            <p:cNvSpPr/>
            <p:nvPr/>
          </p:nvSpPr>
          <p:spPr>
            <a:xfrm>
              <a:off x="7626" y="5258"/>
              <a:ext cx="66" cy="75"/>
            </a:xfrm>
            <a:custGeom>
              <a:rect b="b" l="l" r="r" t="t"/>
              <a:pathLst>
                <a:path extrusionOk="0" h="75" w="66">
                  <a:moveTo>
                    <a:pt x="66" y="0"/>
                  </a:moveTo>
                  <a:lnTo>
                    <a:pt x="0" y="38"/>
                  </a:lnTo>
                  <a:lnTo>
                    <a:pt x="0" y="75"/>
                  </a:lnTo>
                  <a:lnTo>
                    <a:pt x="66" y="38"/>
                  </a:lnTo>
                  <a:lnTo>
                    <a:pt x="6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8" name="Google Shape;368;p15"/>
            <p:cNvSpPr/>
            <p:nvPr/>
          </p:nvSpPr>
          <p:spPr>
            <a:xfrm>
              <a:off x="7626" y="5201"/>
              <a:ext cx="66" cy="76"/>
            </a:xfrm>
            <a:custGeom>
              <a:rect b="b" l="l" r="r" t="t"/>
              <a:pathLst>
                <a:path extrusionOk="0" h="76" w="66">
                  <a:moveTo>
                    <a:pt x="66" y="0"/>
                  </a:moveTo>
                  <a:lnTo>
                    <a:pt x="0" y="38"/>
                  </a:lnTo>
                  <a:lnTo>
                    <a:pt x="0" y="76"/>
                  </a:lnTo>
                  <a:lnTo>
                    <a:pt x="66" y="38"/>
                  </a:lnTo>
                  <a:lnTo>
                    <a:pt x="6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9" name="Google Shape;369;p15"/>
            <p:cNvSpPr/>
            <p:nvPr/>
          </p:nvSpPr>
          <p:spPr>
            <a:xfrm>
              <a:off x="7626" y="5145"/>
              <a:ext cx="66" cy="75"/>
            </a:xfrm>
            <a:custGeom>
              <a:rect b="b" l="l" r="r" t="t"/>
              <a:pathLst>
                <a:path extrusionOk="0" h="75" w="66">
                  <a:moveTo>
                    <a:pt x="66" y="0"/>
                  </a:moveTo>
                  <a:lnTo>
                    <a:pt x="0" y="38"/>
                  </a:lnTo>
                  <a:lnTo>
                    <a:pt x="0" y="75"/>
                  </a:lnTo>
                  <a:lnTo>
                    <a:pt x="66" y="38"/>
                  </a:lnTo>
                  <a:lnTo>
                    <a:pt x="6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0" name="Google Shape;370;p15"/>
            <p:cNvSpPr/>
            <p:nvPr/>
          </p:nvSpPr>
          <p:spPr>
            <a:xfrm>
              <a:off x="7711" y="5211"/>
              <a:ext cx="66" cy="75"/>
            </a:xfrm>
            <a:custGeom>
              <a:rect b="b" l="l" r="r" t="t"/>
              <a:pathLst>
                <a:path extrusionOk="0" h="75" w="66">
                  <a:moveTo>
                    <a:pt x="66" y="0"/>
                  </a:moveTo>
                  <a:lnTo>
                    <a:pt x="0" y="38"/>
                  </a:lnTo>
                  <a:lnTo>
                    <a:pt x="0" y="75"/>
                  </a:lnTo>
                  <a:lnTo>
                    <a:pt x="66" y="38"/>
                  </a:lnTo>
                  <a:lnTo>
                    <a:pt x="6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1" name="Google Shape;371;p15"/>
            <p:cNvSpPr/>
            <p:nvPr/>
          </p:nvSpPr>
          <p:spPr>
            <a:xfrm>
              <a:off x="7711" y="5154"/>
              <a:ext cx="66" cy="76"/>
            </a:xfrm>
            <a:custGeom>
              <a:rect b="b" l="l" r="r" t="t"/>
              <a:pathLst>
                <a:path extrusionOk="0" h="76" w="66">
                  <a:moveTo>
                    <a:pt x="66" y="0"/>
                  </a:moveTo>
                  <a:lnTo>
                    <a:pt x="0" y="38"/>
                  </a:lnTo>
                  <a:lnTo>
                    <a:pt x="0" y="76"/>
                  </a:lnTo>
                  <a:lnTo>
                    <a:pt x="66" y="38"/>
                  </a:lnTo>
                  <a:lnTo>
                    <a:pt x="6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2" name="Google Shape;372;p15"/>
            <p:cNvSpPr/>
            <p:nvPr/>
          </p:nvSpPr>
          <p:spPr>
            <a:xfrm>
              <a:off x="7711" y="5098"/>
              <a:ext cx="66" cy="75"/>
            </a:xfrm>
            <a:custGeom>
              <a:rect b="b" l="l" r="r" t="t"/>
              <a:pathLst>
                <a:path extrusionOk="0" h="75" w="66">
                  <a:moveTo>
                    <a:pt x="66" y="0"/>
                  </a:moveTo>
                  <a:lnTo>
                    <a:pt x="0" y="37"/>
                  </a:lnTo>
                  <a:lnTo>
                    <a:pt x="0" y="75"/>
                  </a:lnTo>
                  <a:lnTo>
                    <a:pt x="66" y="37"/>
                  </a:lnTo>
                  <a:lnTo>
                    <a:pt x="6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3" name="Google Shape;373;p15"/>
            <p:cNvSpPr/>
            <p:nvPr/>
          </p:nvSpPr>
          <p:spPr>
            <a:xfrm>
              <a:off x="7560" y="5258"/>
              <a:ext cx="66" cy="75"/>
            </a:xfrm>
            <a:custGeom>
              <a:rect b="b" l="l" r="r" t="t"/>
              <a:pathLst>
                <a:path extrusionOk="0" h="75" w="66">
                  <a:moveTo>
                    <a:pt x="0" y="0"/>
                  </a:moveTo>
                  <a:lnTo>
                    <a:pt x="66" y="38"/>
                  </a:lnTo>
                  <a:lnTo>
                    <a:pt x="66" y="75"/>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4" name="Google Shape;374;p15"/>
            <p:cNvSpPr/>
            <p:nvPr/>
          </p:nvSpPr>
          <p:spPr>
            <a:xfrm>
              <a:off x="7560" y="5201"/>
              <a:ext cx="66" cy="76"/>
            </a:xfrm>
            <a:custGeom>
              <a:rect b="b" l="l" r="r" t="t"/>
              <a:pathLst>
                <a:path extrusionOk="0" h="76" w="66">
                  <a:moveTo>
                    <a:pt x="0" y="0"/>
                  </a:moveTo>
                  <a:lnTo>
                    <a:pt x="66" y="38"/>
                  </a:lnTo>
                  <a:lnTo>
                    <a:pt x="66" y="76"/>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5" name="Google Shape;375;p15"/>
            <p:cNvSpPr/>
            <p:nvPr/>
          </p:nvSpPr>
          <p:spPr>
            <a:xfrm>
              <a:off x="7560" y="5145"/>
              <a:ext cx="66" cy="75"/>
            </a:xfrm>
            <a:custGeom>
              <a:rect b="b" l="l" r="r" t="t"/>
              <a:pathLst>
                <a:path extrusionOk="0" h="75" w="66">
                  <a:moveTo>
                    <a:pt x="0" y="0"/>
                  </a:moveTo>
                  <a:lnTo>
                    <a:pt x="66" y="38"/>
                  </a:lnTo>
                  <a:lnTo>
                    <a:pt x="66" y="75"/>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6" name="Google Shape;376;p15"/>
            <p:cNvSpPr/>
            <p:nvPr/>
          </p:nvSpPr>
          <p:spPr>
            <a:xfrm>
              <a:off x="7476" y="5211"/>
              <a:ext cx="66" cy="75"/>
            </a:xfrm>
            <a:custGeom>
              <a:rect b="b" l="l" r="r" t="t"/>
              <a:pathLst>
                <a:path extrusionOk="0" h="75" w="66">
                  <a:moveTo>
                    <a:pt x="0" y="0"/>
                  </a:moveTo>
                  <a:lnTo>
                    <a:pt x="66" y="38"/>
                  </a:lnTo>
                  <a:lnTo>
                    <a:pt x="66" y="75"/>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7" name="Google Shape;377;p15"/>
            <p:cNvSpPr/>
            <p:nvPr/>
          </p:nvSpPr>
          <p:spPr>
            <a:xfrm>
              <a:off x="7476" y="5154"/>
              <a:ext cx="66" cy="76"/>
            </a:xfrm>
            <a:custGeom>
              <a:rect b="b" l="l" r="r" t="t"/>
              <a:pathLst>
                <a:path extrusionOk="0" h="76" w="66">
                  <a:moveTo>
                    <a:pt x="0" y="0"/>
                  </a:moveTo>
                  <a:lnTo>
                    <a:pt x="66" y="38"/>
                  </a:lnTo>
                  <a:lnTo>
                    <a:pt x="66" y="76"/>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8" name="Google Shape;378;p15"/>
            <p:cNvSpPr/>
            <p:nvPr/>
          </p:nvSpPr>
          <p:spPr>
            <a:xfrm>
              <a:off x="7476" y="5098"/>
              <a:ext cx="66" cy="75"/>
            </a:xfrm>
            <a:custGeom>
              <a:rect b="b" l="l" r="r" t="t"/>
              <a:pathLst>
                <a:path extrusionOk="0" h="75" w="66">
                  <a:moveTo>
                    <a:pt x="0" y="0"/>
                  </a:moveTo>
                  <a:lnTo>
                    <a:pt x="66" y="37"/>
                  </a:lnTo>
                  <a:lnTo>
                    <a:pt x="66" y="75"/>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9" name="Google Shape;379;p15"/>
            <p:cNvSpPr/>
            <p:nvPr/>
          </p:nvSpPr>
          <p:spPr>
            <a:xfrm>
              <a:off x="7306" y="5117"/>
              <a:ext cx="66" cy="75"/>
            </a:xfrm>
            <a:custGeom>
              <a:rect b="b" l="l" r="r" t="t"/>
              <a:pathLst>
                <a:path extrusionOk="0" h="75" w="66">
                  <a:moveTo>
                    <a:pt x="0" y="0"/>
                  </a:moveTo>
                  <a:lnTo>
                    <a:pt x="66" y="37"/>
                  </a:lnTo>
                  <a:lnTo>
                    <a:pt x="66" y="75"/>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0" name="Google Shape;380;p15"/>
            <p:cNvSpPr/>
            <p:nvPr/>
          </p:nvSpPr>
          <p:spPr>
            <a:xfrm>
              <a:off x="7306" y="5060"/>
              <a:ext cx="66" cy="75"/>
            </a:xfrm>
            <a:custGeom>
              <a:rect b="b" l="l" r="r" t="t"/>
              <a:pathLst>
                <a:path extrusionOk="0" h="75" w="66">
                  <a:moveTo>
                    <a:pt x="0" y="0"/>
                  </a:moveTo>
                  <a:lnTo>
                    <a:pt x="66" y="38"/>
                  </a:lnTo>
                  <a:lnTo>
                    <a:pt x="66" y="75"/>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1" name="Google Shape;381;p15"/>
            <p:cNvSpPr/>
            <p:nvPr/>
          </p:nvSpPr>
          <p:spPr>
            <a:xfrm>
              <a:off x="7306" y="5004"/>
              <a:ext cx="66" cy="75"/>
            </a:xfrm>
            <a:custGeom>
              <a:rect b="b" l="l" r="r" t="t"/>
              <a:pathLst>
                <a:path extrusionOk="0" h="75" w="66">
                  <a:moveTo>
                    <a:pt x="0" y="0"/>
                  </a:moveTo>
                  <a:lnTo>
                    <a:pt x="66" y="37"/>
                  </a:lnTo>
                  <a:lnTo>
                    <a:pt x="66" y="75"/>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2" name="Google Shape;382;p15"/>
            <p:cNvSpPr/>
            <p:nvPr/>
          </p:nvSpPr>
          <p:spPr>
            <a:xfrm>
              <a:off x="7391" y="5164"/>
              <a:ext cx="66" cy="75"/>
            </a:xfrm>
            <a:custGeom>
              <a:rect b="b" l="l" r="r" t="t"/>
              <a:pathLst>
                <a:path extrusionOk="0" h="75" w="66">
                  <a:moveTo>
                    <a:pt x="0" y="0"/>
                  </a:moveTo>
                  <a:lnTo>
                    <a:pt x="66" y="37"/>
                  </a:lnTo>
                  <a:lnTo>
                    <a:pt x="66" y="75"/>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3" name="Google Shape;383;p15"/>
            <p:cNvSpPr/>
            <p:nvPr/>
          </p:nvSpPr>
          <p:spPr>
            <a:xfrm>
              <a:off x="7391" y="5107"/>
              <a:ext cx="66" cy="76"/>
            </a:xfrm>
            <a:custGeom>
              <a:rect b="b" l="l" r="r" t="t"/>
              <a:pathLst>
                <a:path extrusionOk="0" h="76" w="66">
                  <a:moveTo>
                    <a:pt x="0" y="0"/>
                  </a:moveTo>
                  <a:lnTo>
                    <a:pt x="66" y="38"/>
                  </a:lnTo>
                  <a:lnTo>
                    <a:pt x="66" y="76"/>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4" name="Google Shape;384;p15"/>
            <p:cNvSpPr/>
            <p:nvPr/>
          </p:nvSpPr>
          <p:spPr>
            <a:xfrm>
              <a:off x="7391" y="5051"/>
              <a:ext cx="66" cy="75"/>
            </a:xfrm>
            <a:custGeom>
              <a:rect b="b" l="l" r="r" t="t"/>
              <a:pathLst>
                <a:path extrusionOk="0" h="75" w="66">
                  <a:moveTo>
                    <a:pt x="0" y="0"/>
                  </a:moveTo>
                  <a:lnTo>
                    <a:pt x="66" y="37"/>
                  </a:lnTo>
                  <a:lnTo>
                    <a:pt x="66" y="75"/>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5" name="Google Shape;385;p15"/>
            <p:cNvSpPr/>
            <p:nvPr/>
          </p:nvSpPr>
          <p:spPr>
            <a:xfrm>
              <a:off x="7787" y="4796"/>
              <a:ext cx="28" cy="142"/>
            </a:xfrm>
            <a:custGeom>
              <a:rect b="b" l="l" r="r" t="t"/>
              <a:pathLst>
                <a:path extrusionOk="0" h="142" w="28">
                  <a:moveTo>
                    <a:pt x="28" y="0"/>
                  </a:moveTo>
                  <a:lnTo>
                    <a:pt x="0" y="19"/>
                  </a:lnTo>
                  <a:lnTo>
                    <a:pt x="0" y="142"/>
                  </a:lnTo>
                  <a:lnTo>
                    <a:pt x="28" y="123"/>
                  </a:lnTo>
                  <a:lnTo>
                    <a:pt x="28"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6" name="Google Shape;386;p15"/>
            <p:cNvSpPr/>
            <p:nvPr/>
          </p:nvSpPr>
          <p:spPr>
            <a:xfrm>
              <a:off x="7787" y="4608"/>
              <a:ext cx="28" cy="141"/>
            </a:xfrm>
            <a:custGeom>
              <a:rect b="b" l="l" r="r" t="t"/>
              <a:pathLst>
                <a:path extrusionOk="0" h="141" w="28">
                  <a:moveTo>
                    <a:pt x="28" y="0"/>
                  </a:moveTo>
                  <a:lnTo>
                    <a:pt x="0" y="19"/>
                  </a:lnTo>
                  <a:lnTo>
                    <a:pt x="0" y="141"/>
                  </a:lnTo>
                  <a:lnTo>
                    <a:pt x="28" y="122"/>
                  </a:lnTo>
                  <a:lnTo>
                    <a:pt x="28"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7" name="Google Shape;387;p15"/>
            <p:cNvSpPr/>
            <p:nvPr/>
          </p:nvSpPr>
          <p:spPr>
            <a:xfrm>
              <a:off x="7702" y="5103"/>
              <a:ext cx="283" cy="541"/>
            </a:xfrm>
            <a:custGeom>
              <a:rect b="b" l="l" r="r" t="t"/>
              <a:pathLst>
                <a:path extrusionOk="0" h="541" w="283">
                  <a:moveTo>
                    <a:pt x="283" y="541"/>
                  </a:moveTo>
                  <a:lnTo>
                    <a:pt x="0" y="381"/>
                  </a:lnTo>
                  <a:lnTo>
                    <a:pt x="0" y="0"/>
                  </a:lnTo>
                  <a:lnTo>
                    <a:pt x="283" y="160"/>
                  </a:lnTo>
                  <a:lnTo>
                    <a:pt x="283" y="541"/>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8" name="Google Shape;388;p15"/>
            <p:cNvSpPr/>
            <p:nvPr/>
          </p:nvSpPr>
          <p:spPr>
            <a:xfrm>
              <a:off x="7730" y="5390"/>
              <a:ext cx="57" cy="108"/>
            </a:xfrm>
            <a:custGeom>
              <a:rect b="b" l="l" r="r" t="t"/>
              <a:pathLst>
                <a:path extrusionOk="0" h="108" w="57">
                  <a:moveTo>
                    <a:pt x="57" y="108"/>
                  </a:moveTo>
                  <a:lnTo>
                    <a:pt x="0" y="75"/>
                  </a:lnTo>
                  <a:lnTo>
                    <a:pt x="0" y="0"/>
                  </a:lnTo>
                  <a:lnTo>
                    <a:pt x="57" y="30"/>
                  </a:lnTo>
                  <a:lnTo>
                    <a:pt x="57" y="10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9" name="Google Shape;389;p15"/>
            <p:cNvSpPr/>
            <p:nvPr/>
          </p:nvSpPr>
          <p:spPr>
            <a:xfrm>
              <a:off x="7730" y="5284"/>
              <a:ext cx="57" cy="108"/>
            </a:xfrm>
            <a:custGeom>
              <a:rect b="b" l="l" r="r" t="t"/>
              <a:pathLst>
                <a:path extrusionOk="0" h="108" w="57">
                  <a:moveTo>
                    <a:pt x="57" y="108"/>
                  </a:moveTo>
                  <a:lnTo>
                    <a:pt x="0" y="78"/>
                  </a:lnTo>
                  <a:lnTo>
                    <a:pt x="0" y="0"/>
                  </a:lnTo>
                  <a:lnTo>
                    <a:pt x="57" y="33"/>
                  </a:lnTo>
                  <a:lnTo>
                    <a:pt x="57" y="10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0" name="Google Shape;390;p15"/>
            <p:cNvSpPr/>
            <p:nvPr/>
          </p:nvSpPr>
          <p:spPr>
            <a:xfrm>
              <a:off x="7730" y="5180"/>
              <a:ext cx="57" cy="109"/>
            </a:xfrm>
            <a:custGeom>
              <a:rect b="b" l="l" r="r" t="t"/>
              <a:pathLst>
                <a:path extrusionOk="0" h="109" w="57">
                  <a:moveTo>
                    <a:pt x="57" y="109"/>
                  </a:moveTo>
                  <a:lnTo>
                    <a:pt x="0" y="76"/>
                  </a:lnTo>
                  <a:lnTo>
                    <a:pt x="0" y="0"/>
                  </a:lnTo>
                  <a:lnTo>
                    <a:pt x="57" y="31"/>
                  </a:lnTo>
                  <a:lnTo>
                    <a:pt x="57" y="109"/>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1" name="Google Shape;391;p15"/>
            <p:cNvSpPr/>
            <p:nvPr/>
          </p:nvSpPr>
          <p:spPr>
            <a:xfrm>
              <a:off x="7806" y="5432"/>
              <a:ext cx="56" cy="106"/>
            </a:xfrm>
            <a:custGeom>
              <a:rect b="b" l="l" r="r" t="t"/>
              <a:pathLst>
                <a:path extrusionOk="0" h="106" w="56">
                  <a:moveTo>
                    <a:pt x="56" y="106"/>
                  </a:moveTo>
                  <a:lnTo>
                    <a:pt x="0" y="76"/>
                  </a:lnTo>
                  <a:lnTo>
                    <a:pt x="0" y="0"/>
                  </a:lnTo>
                  <a:lnTo>
                    <a:pt x="56" y="31"/>
                  </a:lnTo>
                  <a:lnTo>
                    <a:pt x="56" y="10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2" name="Google Shape;392;p15"/>
            <p:cNvSpPr/>
            <p:nvPr/>
          </p:nvSpPr>
          <p:spPr>
            <a:xfrm>
              <a:off x="7806" y="5326"/>
              <a:ext cx="56" cy="109"/>
            </a:xfrm>
            <a:custGeom>
              <a:rect b="b" l="l" r="r" t="t"/>
              <a:pathLst>
                <a:path extrusionOk="0" h="109" w="56">
                  <a:moveTo>
                    <a:pt x="56" y="109"/>
                  </a:moveTo>
                  <a:lnTo>
                    <a:pt x="0" y="76"/>
                  </a:lnTo>
                  <a:lnTo>
                    <a:pt x="0" y="0"/>
                  </a:lnTo>
                  <a:lnTo>
                    <a:pt x="56" y="33"/>
                  </a:lnTo>
                  <a:lnTo>
                    <a:pt x="56" y="109"/>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3" name="Google Shape;393;p15"/>
            <p:cNvSpPr/>
            <p:nvPr/>
          </p:nvSpPr>
          <p:spPr>
            <a:xfrm>
              <a:off x="7806" y="5223"/>
              <a:ext cx="56" cy="106"/>
            </a:xfrm>
            <a:custGeom>
              <a:rect b="b" l="l" r="r" t="t"/>
              <a:pathLst>
                <a:path extrusionOk="0" h="106" w="56">
                  <a:moveTo>
                    <a:pt x="56" y="106"/>
                  </a:moveTo>
                  <a:lnTo>
                    <a:pt x="0" y="75"/>
                  </a:lnTo>
                  <a:lnTo>
                    <a:pt x="0" y="0"/>
                  </a:lnTo>
                  <a:lnTo>
                    <a:pt x="56" y="30"/>
                  </a:lnTo>
                  <a:lnTo>
                    <a:pt x="56" y="10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4" name="Google Shape;394;p15"/>
            <p:cNvSpPr/>
            <p:nvPr/>
          </p:nvSpPr>
          <p:spPr>
            <a:xfrm>
              <a:off x="7881" y="5475"/>
              <a:ext cx="57" cy="106"/>
            </a:xfrm>
            <a:custGeom>
              <a:rect b="b" l="l" r="r" t="t"/>
              <a:pathLst>
                <a:path extrusionOk="0" h="106" w="57">
                  <a:moveTo>
                    <a:pt x="57" y="106"/>
                  </a:moveTo>
                  <a:lnTo>
                    <a:pt x="0" y="75"/>
                  </a:lnTo>
                  <a:lnTo>
                    <a:pt x="0" y="0"/>
                  </a:lnTo>
                  <a:lnTo>
                    <a:pt x="57" y="30"/>
                  </a:lnTo>
                  <a:lnTo>
                    <a:pt x="57" y="10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5" name="Google Shape;395;p15"/>
            <p:cNvSpPr/>
            <p:nvPr/>
          </p:nvSpPr>
          <p:spPr>
            <a:xfrm>
              <a:off x="7881" y="5369"/>
              <a:ext cx="57" cy="108"/>
            </a:xfrm>
            <a:custGeom>
              <a:rect b="b" l="l" r="r" t="t"/>
              <a:pathLst>
                <a:path extrusionOk="0" h="108" w="57">
                  <a:moveTo>
                    <a:pt x="57" y="108"/>
                  </a:moveTo>
                  <a:lnTo>
                    <a:pt x="0" y="75"/>
                  </a:lnTo>
                  <a:lnTo>
                    <a:pt x="0" y="0"/>
                  </a:lnTo>
                  <a:lnTo>
                    <a:pt x="57" y="33"/>
                  </a:lnTo>
                  <a:lnTo>
                    <a:pt x="57" y="10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6" name="Google Shape;396;p15"/>
            <p:cNvSpPr/>
            <p:nvPr/>
          </p:nvSpPr>
          <p:spPr>
            <a:xfrm>
              <a:off x="7881" y="5265"/>
              <a:ext cx="57" cy="106"/>
            </a:xfrm>
            <a:custGeom>
              <a:rect b="b" l="l" r="r" t="t"/>
              <a:pathLst>
                <a:path extrusionOk="0" h="106" w="57">
                  <a:moveTo>
                    <a:pt x="57" y="106"/>
                  </a:moveTo>
                  <a:lnTo>
                    <a:pt x="0" y="75"/>
                  </a:lnTo>
                  <a:lnTo>
                    <a:pt x="0" y="0"/>
                  </a:lnTo>
                  <a:lnTo>
                    <a:pt x="57" y="31"/>
                  </a:lnTo>
                  <a:lnTo>
                    <a:pt x="57" y="10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7" name="Google Shape;397;p15"/>
            <p:cNvSpPr/>
            <p:nvPr/>
          </p:nvSpPr>
          <p:spPr>
            <a:xfrm>
              <a:off x="7985" y="5152"/>
              <a:ext cx="169" cy="492"/>
            </a:xfrm>
            <a:custGeom>
              <a:rect b="b" l="l" r="r" t="t"/>
              <a:pathLst>
                <a:path extrusionOk="0" h="492" w="169">
                  <a:moveTo>
                    <a:pt x="0" y="492"/>
                  </a:moveTo>
                  <a:lnTo>
                    <a:pt x="169" y="381"/>
                  </a:lnTo>
                  <a:lnTo>
                    <a:pt x="169" y="0"/>
                  </a:lnTo>
                  <a:lnTo>
                    <a:pt x="0" y="111"/>
                  </a:lnTo>
                  <a:lnTo>
                    <a:pt x="0" y="49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8" name="Google Shape;398;p15"/>
            <p:cNvSpPr/>
            <p:nvPr/>
          </p:nvSpPr>
          <p:spPr>
            <a:xfrm>
              <a:off x="7707" y="4994"/>
              <a:ext cx="455" cy="269"/>
            </a:xfrm>
            <a:custGeom>
              <a:rect b="b" l="l" r="r" t="t"/>
              <a:pathLst>
                <a:path extrusionOk="0" h="269" w="455">
                  <a:moveTo>
                    <a:pt x="0" y="109"/>
                  </a:moveTo>
                  <a:lnTo>
                    <a:pt x="191" y="0"/>
                  </a:lnTo>
                  <a:lnTo>
                    <a:pt x="455" y="160"/>
                  </a:lnTo>
                  <a:lnTo>
                    <a:pt x="280" y="269"/>
                  </a:lnTo>
                  <a:lnTo>
                    <a:pt x="0" y="109"/>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grpSp>
      <p:sp>
        <p:nvSpPr>
          <p:cNvPr id="399" name="Google Shape;399;p15"/>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00" name="Google Shape;400;p15"/>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_Custom Layout">
  <p:cSld name="11_Custom Layout">
    <p:spTree>
      <p:nvGrpSpPr>
        <p:cNvPr id="401" name="Shape 401"/>
        <p:cNvGrpSpPr/>
        <p:nvPr/>
      </p:nvGrpSpPr>
      <p:grpSpPr>
        <a:xfrm>
          <a:off x="0" y="0"/>
          <a:ext cx="0" cy="0"/>
          <a:chOff x="0" y="0"/>
          <a:chExt cx="0" cy="0"/>
        </a:xfrm>
      </p:grpSpPr>
      <p:sp>
        <p:nvSpPr>
          <p:cNvPr id="402" name="Google Shape;402;p16"/>
          <p:cNvSpPr txBox="1"/>
          <p:nvPr>
            <p:ph idx="1" type="body"/>
          </p:nvPr>
        </p:nvSpPr>
        <p:spPr>
          <a:xfrm>
            <a:off x="4439816" y="1890798"/>
            <a:ext cx="6152074" cy="1898242"/>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03" name="Google Shape;403;p16"/>
          <p:cNvSpPr txBox="1"/>
          <p:nvPr>
            <p:ph idx="2" type="body"/>
          </p:nvPr>
        </p:nvSpPr>
        <p:spPr>
          <a:xfrm>
            <a:off x="4432959" y="3995757"/>
            <a:ext cx="3599780"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04" name="Google Shape;404;p16"/>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05" name="Google Shape;405;p16"/>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406" name="Google Shape;406;p16"/>
          <p:cNvPicPr preferRelativeResize="0"/>
          <p:nvPr/>
        </p:nvPicPr>
        <p:blipFill rotWithShape="1">
          <a:blip r:embed="rId2">
            <a:alphaModFix/>
          </a:blip>
          <a:srcRect b="0" l="0" r="0" t="0"/>
          <a:stretch/>
        </p:blipFill>
        <p:spPr>
          <a:xfrm>
            <a:off x="767399" y="1506557"/>
            <a:ext cx="3378200" cy="49784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_Custom Layout">
  <p:cSld name="12_Custom Layout">
    <p:spTree>
      <p:nvGrpSpPr>
        <p:cNvPr id="407" name="Shape 407"/>
        <p:cNvGrpSpPr/>
        <p:nvPr/>
      </p:nvGrpSpPr>
      <p:grpSpPr>
        <a:xfrm>
          <a:off x="0" y="0"/>
          <a:ext cx="0" cy="0"/>
          <a:chOff x="0" y="0"/>
          <a:chExt cx="0" cy="0"/>
        </a:xfrm>
      </p:grpSpPr>
      <p:sp>
        <p:nvSpPr>
          <p:cNvPr id="408" name="Google Shape;408;p17"/>
          <p:cNvSpPr txBox="1"/>
          <p:nvPr>
            <p:ph idx="1" type="body"/>
          </p:nvPr>
        </p:nvSpPr>
        <p:spPr>
          <a:xfrm>
            <a:off x="864719" y="1540065"/>
            <a:ext cx="6152074" cy="880823"/>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09" name="Google Shape;409;p17"/>
          <p:cNvSpPr txBox="1"/>
          <p:nvPr>
            <p:ph idx="2" type="body"/>
          </p:nvPr>
        </p:nvSpPr>
        <p:spPr>
          <a:xfrm>
            <a:off x="839214" y="2708920"/>
            <a:ext cx="3599780"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10" name="Google Shape;410;p17"/>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11" name="Google Shape;411;p17"/>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412" name="Google Shape;412;p17"/>
          <p:cNvPicPr preferRelativeResize="0"/>
          <p:nvPr/>
        </p:nvPicPr>
        <p:blipFill rotWithShape="1">
          <a:blip r:embed="rId2">
            <a:alphaModFix/>
          </a:blip>
          <a:srcRect b="0" l="0" r="0" t="0"/>
          <a:stretch/>
        </p:blipFill>
        <p:spPr>
          <a:xfrm>
            <a:off x="7717904" y="1844824"/>
            <a:ext cx="3964048" cy="4437112"/>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_Custom Layout">
  <p:cSld name="13_Custom Layout">
    <p:spTree>
      <p:nvGrpSpPr>
        <p:cNvPr id="413" name="Shape 413"/>
        <p:cNvGrpSpPr/>
        <p:nvPr/>
      </p:nvGrpSpPr>
      <p:grpSpPr>
        <a:xfrm>
          <a:off x="0" y="0"/>
          <a:ext cx="0" cy="0"/>
          <a:chOff x="0" y="0"/>
          <a:chExt cx="0" cy="0"/>
        </a:xfrm>
      </p:grpSpPr>
      <p:sp>
        <p:nvSpPr>
          <p:cNvPr id="414" name="Google Shape;414;p18"/>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15" name="Google Shape;415;p18"/>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416" name="Google Shape;416;p18"/>
          <p:cNvPicPr preferRelativeResize="0"/>
          <p:nvPr/>
        </p:nvPicPr>
        <p:blipFill rotWithShape="1">
          <a:blip r:embed="rId2">
            <a:alphaModFix/>
          </a:blip>
          <a:srcRect b="0" l="0" r="0" t="0"/>
          <a:stretch/>
        </p:blipFill>
        <p:spPr>
          <a:xfrm>
            <a:off x="479376" y="1988840"/>
            <a:ext cx="4728388" cy="4293096"/>
          </a:xfrm>
          <a:prstGeom prst="rect">
            <a:avLst/>
          </a:prstGeom>
          <a:noFill/>
          <a:ln>
            <a:noFill/>
          </a:ln>
        </p:spPr>
      </p:pic>
      <p:sp>
        <p:nvSpPr>
          <p:cNvPr id="417" name="Google Shape;417;p18"/>
          <p:cNvSpPr/>
          <p:nvPr/>
        </p:nvSpPr>
        <p:spPr>
          <a:xfrm>
            <a:off x="7005357" y="4793485"/>
            <a:ext cx="288030" cy="288030"/>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18" name="Google Shape;418;p18"/>
          <p:cNvSpPr/>
          <p:nvPr/>
        </p:nvSpPr>
        <p:spPr>
          <a:xfrm>
            <a:off x="7005357" y="3501540"/>
            <a:ext cx="288030" cy="288030"/>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19" name="Google Shape;419;p18"/>
          <p:cNvSpPr/>
          <p:nvPr/>
        </p:nvSpPr>
        <p:spPr>
          <a:xfrm>
            <a:off x="7005357" y="2204864"/>
            <a:ext cx="288030" cy="288030"/>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20" name="Google Shape;420;p18"/>
          <p:cNvSpPr txBox="1"/>
          <p:nvPr>
            <p:ph idx="1" type="body"/>
          </p:nvPr>
        </p:nvSpPr>
        <p:spPr>
          <a:xfrm>
            <a:off x="7454757" y="2204864"/>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1" name="Google Shape;421;p18"/>
          <p:cNvSpPr txBox="1"/>
          <p:nvPr>
            <p:ph idx="2" type="body"/>
          </p:nvPr>
        </p:nvSpPr>
        <p:spPr>
          <a:xfrm>
            <a:off x="7454757" y="3498784"/>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2" name="Google Shape;422;p18"/>
          <p:cNvSpPr txBox="1"/>
          <p:nvPr>
            <p:ph idx="3" type="body"/>
          </p:nvPr>
        </p:nvSpPr>
        <p:spPr>
          <a:xfrm>
            <a:off x="7455312" y="4792704"/>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Custom Layout">
  <p:cSld name="4_Custom Layout">
    <p:spTree>
      <p:nvGrpSpPr>
        <p:cNvPr id="423" name="Shape 423"/>
        <p:cNvGrpSpPr/>
        <p:nvPr/>
      </p:nvGrpSpPr>
      <p:grpSpPr>
        <a:xfrm>
          <a:off x="0" y="0"/>
          <a:ext cx="0" cy="0"/>
          <a:chOff x="0" y="0"/>
          <a:chExt cx="0" cy="0"/>
        </a:xfrm>
      </p:grpSpPr>
      <p:sp>
        <p:nvSpPr>
          <p:cNvPr id="424" name="Google Shape;424;p19"/>
          <p:cNvSpPr/>
          <p:nvPr/>
        </p:nvSpPr>
        <p:spPr>
          <a:xfrm>
            <a:off x="1415480" y="5301208"/>
            <a:ext cx="538711" cy="538711"/>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25" name="Google Shape;425;p19"/>
          <p:cNvSpPr/>
          <p:nvPr/>
        </p:nvSpPr>
        <p:spPr>
          <a:xfrm>
            <a:off x="1415480" y="4009263"/>
            <a:ext cx="538711" cy="538711"/>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26" name="Google Shape;426;p19"/>
          <p:cNvSpPr/>
          <p:nvPr/>
        </p:nvSpPr>
        <p:spPr>
          <a:xfrm>
            <a:off x="4921457" y="2707905"/>
            <a:ext cx="538711" cy="538711"/>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27" name="Google Shape;427;p19"/>
          <p:cNvSpPr/>
          <p:nvPr/>
        </p:nvSpPr>
        <p:spPr>
          <a:xfrm>
            <a:off x="4921457" y="5284728"/>
            <a:ext cx="538711" cy="538711"/>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28" name="Google Shape;428;p19"/>
          <p:cNvSpPr/>
          <p:nvPr/>
        </p:nvSpPr>
        <p:spPr>
          <a:xfrm>
            <a:off x="1415480" y="2712587"/>
            <a:ext cx="538711" cy="538711"/>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29" name="Google Shape;429;p19"/>
          <p:cNvSpPr/>
          <p:nvPr/>
        </p:nvSpPr>
        <p:spPr>
          <a:xfrm>
            <a:off x="4927380" y="4013070"/>
            <a:ext cx="526865" cy="526865"/>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30" name="Google Shape;430;p19"/>
          <p:cNvSpPr/>
          <p:nvPr/>
        </p:nvSpPr>
        <p:spPr>
          <a:xfrm>
            <a:off x="8427434" y="2711942"/>
            <a:ext cx="538711" cy="538711"/>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31" name="Google Shape;431;p19"/>
          <p:cNvSpPr/>
          <p:nvPr/>
        </p:nvSpPr>
        <p:spPr>
          <a:xfrm>
            <a:off x="8427434" y="5288765"/>
            <a:ext cx="538711" cy="538711"/>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32" name="Google Shape;432;p19"/>
          <p:cNvSpPr/>
          <p:nvPr/>
        </p:nvSpPr>
        <p:spPr>
          <a:xfrm>
            <a:off x="8433357" y="4017107"/>
            <a:ext cx="526865" cy="526865"/>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33" name="Google Shape;433;p19"/>
          <p:cNvSpPr txBox="1"/>
          <p:nvPr>
            <p:ph idx="1" type="body"/>
          </p:nvPr>
        </p:nvSpPr>
        <p:spPr>
          <a:xfrm>
            <a:off x="2152911" y="2795453"/>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4" name="Google Shape;434;p19"/>
          <p:cNvSpPr txBox="1"/>
          <p:nvPr>
            <p:ph idx="2" type="body"/>
          </p:nvPr>
        </p:nvSpPr>
        <p:spPr>
          <a:xfrm>
            <a:off x="2087452" y="4130762"/>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5" name="Google Shape;435;p19"/>
          <p:cNvSpPr txBox="1"/>
          <p:nvPr>
            <p:ph idx="3" type="body"/>
          </p:nvPr>
        </p:nvSpPr>
        <p:spPr>
          <a:xfrm>
            <a:off x="2084491" y="5501654"/>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6" name="Google Shape;436;p19"/>
          <p:cNvSpPr txBox="1"/>
          <p:nvPr>
            <p:ph idx="4" type="body"/>
          </p:nvPr>
        </p:nvSpPr>
        <p:spPr>
          <a:xfrm>
            <a:off x="5663952" y="2795453"/>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7" name="Google Shape;437;p19"/>
          <p:cNvSpPr txBox="1"/>
          <p:nvPr>
            <p:ph idx="5" type="body"/>
          </p:nvPr>
        </p:nvSpPr>
        <p:spPr>
          <a:xfrm>
            <a:off x="5663952" y="4130762"/>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8" name="Google Shape;438;p19"/>
          <p:cNvSpPr txBox="1"/>
          <p:nvPr>
            <p:ph idx="6" type="body"/>
          </p:nvPr>
        </p:nvSpPr>
        <p:spPr>
          <a:xfrm>
            <a:off x="5663951" y="5466071"/>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9" name="Google Shape;439;p19"/>
          <p:cNvSpPr txBox="1"/>
          <p:nvPr>
            <p:ph idx="7" type="body"/>
          </p:nvPr>
        </p:nvSpPr>
        <p:spPr>
          <a:xfrm>
            <a:off x="9169764" y="2833245"/>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0" name="Google Shape;440;p19"/>
          <p:cNvSpPr txBox="1"/>
          <p:nvPr>
            <p:ph idx="8" type="body"/>
          </p:nvPr>
        </p:nvSpPr>
        <p:spPr>
          <a:xfrm>
            <a:off x="9169764" y="4130762"/>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1" name="Google Shape;441;p19"/>
          <p:cNvSpPr txBox="1"/>
          <p:nvPr>
            <p:ph idx="9" type="body"/>
          </p:nvPr>
        </p:nvSpPr>
        <p:spPr>
          <a:xfrm>
            <a:off x="9167591" y="5501654"/>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2" name="Google Shape;442;p19"/>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43" name="Google Shape;443;p19"/>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Custom Layout">
  <p:cSld name="5_Custom Layout">
    <p:spTree>
      <p:nvGrpSpPr>
        <p:cNvPr id="444" name="Shape 444"/>
        <p:cNvGrpSpPr/>
        <p:nvPr/>
      </p:nvGrpSpPr>
      <p:grpSpPr>
        <a:xfrm>
          <a:off x="0" y="0"/>
          <a:ext cx="0" cy="0"/>
          <a:chOff x="0" y="0"/>
          <a:chExt cx="0" cy="0"/>
        </a:xfrm>
      </p:grpSpPr>
      <p:sp>
        <p:nvSpPr>
          <p:cNvPr id="445" name="Google Shape;445;p20"/>
          <p:cNvSpPr/>
          <p:nvPr/>
        </p:nvSpPr>
        <p:spPr>
          <a:xfrm rot="-2752200">
            <a:off x="7472909" y="1838309"/>
            <a:ext cx="5183782" cy="5180946"/>
          </a:xfrm>
          <a:custGeom>
            <a:rect b="b" l="l" r="r" t="t"/>
            <a:pathLst>
              <a:path extrusionOk="0" h="459751" w="460023">
                <a:moveTo>
                  <a:pt x="450445" y="0"/>
                </a:moveTo>
                <a:cubicBezTo>
                  <a:pt x="453074" y="0"/>
                  <a:pt x="455328" y="892"/>
                  <a:pt x="457206" y="2676"/>
                </a:cubicBezTo>
                <a:cubicBezTo>
                  <a:pt x="459084" y="4460"/>
                  <a:pt x="460023" y="6573"/>
                  <a:pt x="460023" y="9015"/>
                </a:cubicBezTo>
                <a:cubicBezTo>
                  <a:pt x="460023" y="55779"/>
                  <a:pt x="452933" y="96204"/>
                  <a:pt x="438754" y="130291"/>
                </a:cubicBezTo>
                <a:cubicBezTo>
                  <a:pt x="424575" y="164378"/>
                  <a:pt x="400770" y="198230"/>
                  <a:pt x="367340" y="231848"/>
                </a:cubicBezTo>
                <a:cubicBezTo>
                  <a:pt x="352128" y="246872"/>
                  <a:pt x="333817" y="263399"/>
                  <a:pt x="312407" y="281429"/>
                </a:cubicBezTo>
                <a:lnTo>
                  <a:pt x="306773" y="388197"/>
                </a:lnTo>
                <a:cubicBezTo>
                  <a:pt x="306397" y="391202"/>
                  <a:pt x="304894" y="393643"/>
                  <a:pt x="302265" y="395521"/>
                </a:cubicBezTo>
                <a:lnTo>
                  <a:pt x="194089" y="458625"/>
                </a:lnTo>
                <a:cubicBezTo>
                  <a:pt x="192774" y="459376"/>
                  <a:pt x="191272" y="459751"/>
                  <a:pt x="189582" y="459751"/>
                </a:cubicBezTo>
                <a:cubicBezTo>
                  <a:pt x="187328" y="459751"/>
                  <a:pt x="185167" y="458906"/>
                  <a:pt x="183102" y="457216"/>
                </a:cubicBezTo>
                <a:lnTo>
                  <a:pt x="165073" y="439186"/>
                </a:lnTo>
                <a:cubicBezTo>
                  <a:pt x="162631" y="436557"/>
                  <a:pt x="161880" y="433552"/>
                  <a:pt x="162819" y="430172"/>
                </a:cubicBezTo>
                <a:lnTo>
                  <a:pt x="186764" y="352420"/>
                </a:lnTo>
                <a:lnTo>
                  <a:pt x="107603" y="273259"/>
                </a:lnTo>
                <a:lnTo>
                  <a:pt x="29852" y="297204"/>
                </a:lnTo>
                <a:cubicBezTo>
                  <a:pt x="29288" y="297392"/>
                  <a:pt x="28443" y="297486"/>
                  <a:pt x="27316" y="297486"/>
                </a:cubicBezTo>
                <a:cubicBezTo>
                  <a:pt x="24686" y="297486"/>
                  <a:pt x="22527" y="296641"/>
                  <a:pt x="20837" y="294951"/>
                </a:cubicBezTo>
                <a:lnTo>
                  <a:pt x="2807" y="276921"/>
                </a:lnTo>
                <a:cubicBezTo>
                  <a:pt x="-385" y="273353"/>
                  <a:pt x="-855" y="269691"/>
                  <a:pt x="1399" y="265935"/>
                </a:cubicBezTo>
                <a:lnTo>
                  <a:pt x="64502" y="157758"/>
                </a:lnTo>
                <a:cubicBezTo>
                  <a:pt x="66380" y="155129"/>
                  <a:pt x="68821" y="153626"/>
                  <a:pt x="71827" y="153250"/>
                </a:cubicBezTo>
                <a:lnTo>
                  <a:pt x="178594" y="147616"/>
                </a:lnTo>
                <a:cubicBezTo>
                  <a:pt x="196624" y="126206"/>
                  <a:pt x="213151" y="107895"/>
                  <a:pt x="228176" y="92683"/>
                </a:cubicBezTo>
                <a:cubicBezTo>
                  <a:pt x="263483" y="57563"/>
                  <a:pt x="297101" y="33336"/>
                  <a:pt x="329028" y="20001"/>
                </a:cubicBezTo>
                <a:cubicBezTo>
                  <a:pt x="360955" y="6667"/>
                  <a:pt x="401427" y="0"/>
                  <a:pt x="450445" y="0"/>
                </a:cubicBezTo>
                <a:close/>
                <a:moveTo>
                  <a:pt x="369876" y="63103"/>
                </a:moveTo>
                <a:cubicBezTo>
                  <a:pt x="362363" y="63103"/>
                  <a:pt x="355978" y="65732"/>
                  <a:pt x="350719" y="70991"/>
                </a:cubicBezTo>
                <a:cubicBezTo>
                  <a:pt x="345461" y="76250"/>
                  <a:pt x="342831" y="82635"/>
                  <a:pt x="342831" y="90147"/>
                </a:cubicBezTo>
                <a:cubicBezTo>
                  <a:pt x="342831" y="97660"/>
                  <a:pt x="345461" y="104045"/>
                  <a:pt x="350719" y="109304"/>
                </a:cubicBezTo>
                <a:cubicBezTo>
                  <a:pt x="355978" y="114562"/>
                  <a:pt x="362363" y="117191"/>
                  <a:pt x="369876" y="117191"/>
                </a:cubicBezTo>
                <a:cubicBezTo>
                  <a:pt x="377388" y="117191"/>
                  <a:pt x="383773" y="114562"/>
                  <a:pt x="389032" y="109304"/>
                </a:cubicBezTo>
                <a:cubicBezTo>
                  <a:pt x="394291" y="104045"/>
                  <a:pt x="396920" y="97660"/>
                  <a:pt x="396920" y="90147"/>
                </a:cubicBezTo>
                <a:cubicBezTo>
                  <a:pt x="396920" y="82635"/>
                  <a:pt x="394291" y="76250"/>
                  <a:pt x="389032" y="70991"/>
                </a:cubicBezTo>
                <a:cubicBezTo>
                  <a:pt x="383773" y="65732"/>
                  <a:pt x="377388" y="63103"/>
                  <a:pt x="369876" y="63103"/>
                </a:cubicBezTo>
                <a:close/>
              </a:path>
            </a:pathLst>
          </a:custGeom>
          <a:solidFill>
            <a:srgbClr val="ABD298">
              <a:alpha val="82745"/>
            </a:srgbClr>
          </a:solidFill>
          <a:ln>
            <a:noFill/>
          </a:ln>
        </p:spPr>
        <p:txBody>
          <a:bodyPr anchorCtr="0" anchor="ctr" bIns="45000" lIns="90000" spcFirstLastPara="1" rIns="90000" wrap="square" tIns="45000">
            <a:noAutofit/>
          </a:bodyPr>
          <a:lstStyle/>
          <a:p>
            <a:pPr indent="0" lvl="0" marL="0" marR="0" rtl="0" algn="ctr">
              <a:spcBef>
                <a:spcPts val="0"/>
              </a:spcBef>
              <a:spcAft>
                <a:spcPts val="0"/>
              </a:spcAft>
              <a:buNone/>
            </a:pPr>
            <a:r>
              <a:t/>
            </a:r>
            <a:endParaRPr sz="2400">
              <a:solidFill>
                <a:srgbClr val="000000"/>
              </a:solidFill>
              <a:latin typeface="Arial"/>
              <a:ea typeface="Arial"/>
              <a:cs typeface="Arial"/>
              <a:sym typeface="Arial"/>
            </a:endParaRPr>
          </a:p>
        </p:txBody>
      </p:sp>
      <p:grpSp>
        <p:nvGrpSpPr>
          <p:cNvPr id="446" name="Google Shape;446;p20"/>
          <p:cNvGrpSpPr/>
          <p:nvPr/>
        </p:nvGrpSpPr>
        <p:grpSpPr>
          <a:xfrm>
            <a:off x="6960096" y="1298396"/>
            <a:ext cx="2718296" cy="4902912"/>
            <a:chOff x="9120336" y="938356"/>
            <a:chExt cx="2718296" cy="4902912"/>
          </a:xfrm>
        </p:grpSpPr>
        <p:sp>
          <p:nvSpPr>
            <p:cNvPr id="447" name="Google Shape;447;p20"/>
            <p:cNvSpPr/>
            <p:nvPr/>
          </p:nvSpPr>
          <p:spPr>
            <a:xfrm flipH="1">
              <a:off x="11730632" y="1196752"/>
              <a:ext cx="108000" cy="108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48" name="Google Shape;448;p20"/>
            <p:cNvSpPr/>
            <p:nvPr/>
          </p:nvSpPr>
          <p:spPr>
            <a:xfrm flipH="1">
              <a:off x="11352584" y="2204864"/>
              <a:ext cx="108000" cy="108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49" name="Google Shape;449;p20"/>
            <p:cNvSpPr/>
            <p:nvPr/>
          </p:nvSpPr>
          <p:spPr>
            <a:xfrm flipH="1">
              <a:off x="11640616" y="3321000"/>
              <a:ext cx="108000" cy="108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0" name="Google Shape;450;p20"/>
            <p:cNvSpPr/>
            <p:nvPr/>
          </p:nvSpPr>
          <p:spPr>
            <a:xfrm flipH="1">
              <a:off x="10776520" y="5445224"/>
              <a:ext cx="108000" cy="108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cxnSp>
          <p:nvCxnSpPr>
            <p:cNvPr id="451" name="Google Shape;451;p20"/>
            <p:cNvCxnSpPr/>
            <p:nvPr/>
          </p:nvCxnSpPr>
          <p:spPr>
            <a:xfrm flipH="1" rot="10800000">
              <a:off x="9530034" y="2276872"/>
              <a:ext cx="1901627" cy="1"/>
            </a:xfrm>
            <a:prstGeom prst="straightConnector1">
              <a:avLst/>
            </a:prstGeom>
            <a:noFill/>
            <a:ln cap="flat" cmpd="sng" w="28575">
              <a:solidFill>
                <a:srgbClr val="60C5E5"/>
              </a:solidFill>
              <a:prstDash val="solid"/>
              <a:miter lim="800000"/>
              <a:headEnd len="sm" w="sm" type="none"/>
              <a:tailEnd len="sm" w="sm" type="none"/>
            </a:ln>
          </p:spPr>
        </p:cxnSp>
        <p:cxnSp>
          <p:nvCxnSpPr>
            <p:cNvPr id="452" name="Google Shape;452;p20"/>
            <p:cNvCxnSpPr/>
            <p:nvPr/>
          </p:nvCxnSpPr>
          <p:spPr>
            <a:xfrm>
              <a:off x="9624392" y="3356992"/>
              <a:ext cx="2048133" cy="0"/>
            </a:xfrm>
            <a:prstGeom prst="straightConnector1">
              <a:avLst/>
            </a:prstGeom>
            <a:noFill/>
            <a:ln cap="flat" cmpd="sng" w="28575">
              <a:solidFill>
                <a:srgbClr val="60C5E5"/>
              </a:solidFill>
              <a:prstDash val="solid"/>
              <a:miter lim="800000"/>
              <a:headEnd len="sm" w="sm" type="none"/>
              <a:tailEnd len="sm" w="sm" type="none"/>
            </a:ln>
          </p:spPr>
        </p:cxnSp>
        <p:cxnSp>
          <p:nvCxnSpPr>
            <p:cNvPr id="453" name="Google Shape;453;p20"/>
            <p:cNvCxnSpPr/>
            <p:nvPr/>
          </p:nvCxnSpPr>
          <p:spPr>
            <a:xfrm flipH="1" rot="10800000">
              <a:off x="9263340" y="5490004"/>
              <a:ext cx="1567275" cy="1"/>
            </a:xfrm>
            <a:prstGeom prst="straightConnector1">
              <a:avLst/>
            </a:prstGeom>
            <a:noFill/>
            <a:ln cap="flat" cmpd="sng" w="28575">
              <a:solidFill>
                <a:srgbClr val="60C5E5"/>
              </a:solidFill>
              <a:prstDash val="solid"/>
              <a:miter lim="800000"/>
              <a:headEnd len="sm" w="sm" type="none"/>
              <a:tailEnd len="sm" w="sm" type="none"/>
            </a:ln>
          </p:spPr>
        </p:cxnSp>
        <p:cxnSp>
          <p:nvCxnSpPr>
            <p:cNvPr id="454" name="Google Shape;454;p20"/>
            <p:cNvCxnSpPr/>
            <p:nvPr/>
          </p:nvCxnSpPr>
          <p:spPr>
            <a:xfrm flipH="1" rot="10800000">
              <a:off x="9642717" y="1268720"/>
              <a:ext cx="2152391" cy="1"/>
            </a:xfrm>
            <a:prstGeom prst="straightConnector1">
              <a:avLst/>
            </a:prstGeom>
            <a:noFill/>
            <a:ln cap="flat" cmpd="sng" w="28575">
              <a:solidFill>
                <a:srgbClr val="60C5E5"/>
              </a:solidFill>
              <a:prstDash val="solid"/>
              <a:miter lim="800000"/>
              <a:headEnd len="sm" w="sm" type="none"/>
              <a:tailEnd len="sm" w="sm" type="none"/>
            </a:ln>
          </p:spPr>
        </p:cxnSp>
        <p:cxnSp>
          <p:nvCxnSpPr>
            <p:cNvPr id="455" name="Google Shape;455;p20"/>
            <p:cNvCxnSpPr/>
            <p:nvPr/>
          </p:nvCxnSpPr>
          <p:spPr>
            <a:xfrm flipH="1" rot="10800000">
              <a:off x="9562970" y="4437112"/>
              <a:ext cx="1880729" cy="1"/>
            </a:xfrm>
            <a:prstGeom prst="straightConnector1">
              <a:avLst/>
            </a:prstGeom>
            <a:noFill/>
            <a:ln cap="flat" cmpd="sng" w="28575">
              <a:solidFill>
                <a:srgbClr val="60C5E5"/>
              </a:solidFill>
              <a:prstDash val="solid"/>
              <a:miter lim="800000"/>
              <a:headEnd len="sm" w="sm" type="none"/>
              <a:tailEnd len="sm" w="sm" type="none"/>
            </a:ln>
          </p:spPr>
        </p:cxnSp>
        <p:sp>
          <p:nvSpPr>
            <p:cNvPr id="456" name="Google Shape;456;p20"/>
            <p:cNvSpPr/>
            <p:nvPr/>
          </p:nvSpPr>
          <p:spPr>
            <a:xfrm flipH="1">
              <a:off x="11388600" y="4401120"/>
              <a:ext cx="108000" cy="108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7" name="Google Shape;457;p20"/>
            <p:cNvSpPr/>
            <p:nvPr/>
          </p:nvSpPr>
          <p:spPr>
            <a:xfrm>
              <a:off x="9120336" y="938356"/>
              <a:ext cx="720000" cy="720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8" name="Google Shape;458;p20"/>
            <p:cNvSpPr/>
            <p:nvPr/>
          </p:nvSpPr>
          <p:spPr>
            <a:xfrm>
              <a:off x="9120416" y="2967334"/>
              <a:ext cx="720000" cy="720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9" name="Google Shape;459;p20"/>
            <p:cNvSpPr/>
            <p:nvPr/>
          </p:nvSpPr>
          <p:spPr>
            <a:xfrm>
              <a:off x="9120416" y="1916832"/>
              <a:ext cx="720000" cy="720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60" name="Google Shape;460;p20"/>
            <p:cNvSpPr/>
            <p:nvPr/>
          </p:nvSpPr>
          <p:spPr>
            <a:xfrm>
              <a:off x="9120336" y="5121268"/>
              <a:ext cx="720000" cy="720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61" name="Google Shape;461;p20"/>
            <p:cNvSpPr/>
            <p:nvPr/>
          </p:nvSpPr>
          <p:spPr>
            <a:xfrm>
              <a:off x="9120416" y="4077152"/>
              <a:ext cx="720000" cy="720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462" name="Google Shape;462;p20"/>
          <p:cNvSpPr txBox="1"/>
          <p:nvPr>
            <p:ph idx="1" type="body"/>
          </p:nvPr>
        </p:nvSpPr>
        <p:spPr>
          <a:xfrm>
            <a:off x="3225574" y="1298396"/>
            <a:ext cx="3599780" cy="720000"/>
          </a:xfrm>
          <a:prstGeom prst="rect">
            <a:avLst/>
          </a:prstGeom>
          <a:noFill/>
          <a:ln>
            <a:noFill/>
          </a:ln>
        </p:spPr>
        <p:txBody>
          <a:bodyPr anchorCtr="0" anchor="ctr" bIns="0" lIns="0" spcFirstLastPara="1" rIns="0" wrap="square" tIns="0">
            <a:noAutofit/>
          </a:bodyPr>
          <a:lstStyle>
            <a:lvl1pPr indent="-228600" lvl="0" marL="457200" marR="0" rtl="0" algn="r">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3" name="Google Shape;463;p20"/>
          <p:cNvSpPr txBox="1"/>
          <p:nvPr>
            <p:ph idx="2" type="body"/>
          </p:nvPr>
        </p:nvSpPr>
        <p:spPr>
          <a:xfrm>
            <a:off x="3225574" y="2276872"/>
            <a:ext cx="3599780" cy="720000"/>
          </a:xfrm>
          <a:prstGeom prst="rect">
            <a:avLst/>
          </a:prstGeom>
          <a:noFill/>
          <a:ln>
            <a:noFill/>
          </a:ln>
        </p:spPr>
        <p:txBody>
          <a:bodyPr anchorCtr="0" anchor="ctr" bIns="0" lIns="0" spcFirstLastPara="1" rIns="0" wrap="square" tIns="0">
            <a:noAutofit/>
          </a:bodyPr>
          <a:lstStyle>
            <a:lvl1pPr indent="-228600" lvl="0" marL="457200" marR="0" rtl="0" algn="r">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4" name="Google Shape;464;p20"/>
          <p:cNvSpPr txBox="1"/>
          <p:nvPr>
            <p:ph idx="3" type="body"/>
          </p:nvPr>
        </p:nvSpPr>
        <p:spPr>
          <a:xfrm>
            <a:off x="3227138" y="3321040"/>
            <a:ext cx="3599780" cy="720000"/>
          </a:xfrm>
          <a:prstGeom prst="rect">
            <a:avLst/>
          </a:prstGeom>
          <a:noFill/>
          <a:ln>
            <a:noFill/>
          </a:ln>
        </p:spPr>
        <p:txBody>
          <a:bodyPr anchorCtr="0" anchor="ctr" bIns="0" lIns="0" spcFirstLastPara="1" rIns="0" wrap="square" tIns="0">
            <a:noAutofit/>
          </a:bodyPr>
          <a:lstStyle>
            <a:lvl1pPr indent="-228600" lvl="0" marL="457200" marR="0" rtl="0" algn="r">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5" name="Google Shape;465;p20"/>
          <p:cNvSpPr txBox="1"/>
          <p:nvPr>
            <p:ph idx="4" type="body"/>
          </p:nvPr>
        </p:nvSpPr>
        <p:spPr>
          <a:xfrm>
            <a:off x="3225574" y="4437192"/>
            <a:ext cx="3599780" cy="720000"/>
          </a:xfrm>
          <a:prstGeom prst="rect">
            <a:avLst/>
          </a:prstGeom>
          <a:noFill/>
          <a:ln>
            <a:noFill/>
          </a:ln>
        </p:spPr>
        <p:txBody>
          <a:bodyPr anchorCtr="0" anchor="ctr" bIns="0" lIns="0" spcFirstLastPara="1" rIns="0" wrap="square" tIns="0">
            <a:noAutofit/>
          </a:bodyPr>
          <a:lstStyle>
            <a:lvl1pPr indent="-228600" lvl="0" marL="457200" marR="0" rtl="0" algn="r">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6" name="Google Shape;466;p20"/>
          <p:cNvSpPr txBox="1"/>
          <p:nvPr>
            <p:ph idx="5" type="body"/>
          </p:nvPr>
        </p:nvSpPr>
        <p:spPr>
          <a:xfrm>
            <a:off x="3255771" y="5481308"/>
            <a:ext cx="3599780" cy="720000"/>
          </a:xfrm>
          <a:prstGeom prst="rect">
            <a:avLst/>
          </a:prstGeom>
          <a:noFill/>
          <a:ln>
            <a:noFill/>
          </a:ln>
        </p:spPr>
        <p:txBody>
          <a:bodyPr anchorCtr="0" anchor="ctr" bIns="0" lIns="0" spcFirstLastPara="1" rIns="0" wrap="square" tIns="0">
            <a:noAutofit/>
          </a:bodyPr>
          <a:lstStyle>
            <a:lvl1pPr indent="-228600" lvl="0" marL="457200" marR="0" rtl="0" algn="r">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7" name="Google Shape;467;p20"/>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68" name="Google Shape;468;p20"/>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Custom Layout">
  <p:cSld name="6_Custom Layout">
    <p:spTree>
      <p:nvGrpSpPr>
        <p:cNvPr id="469" name="Shape 469"/>
        <p:cNvGrpSpPr/>
        <p:nvPr/>
      </p:nvGrpSpPr>
      <p:grpSpPr>
        <a:xfrm>
          <a:off x="0" y="0"/>
          <a:ext cx="0" cy="0"/>
          <a:chOff x="0" y="0"/>
          <a:chExt cx="0" cy="0"/>
        </a:xfrm>
      </p:grpSpPr>
      <p:grpSp>
        <p:nvGrpSpPr>
          <p:cNvPr id="470" name="Google Shape;470;p21"/>
          <p:cNvGrpSpPr/>
          <p:nvPr/>
        </p:nvGrpSpPr>
        <p:grpSpPr>
          <a:xfrm>
            <a:off x="5519448" y="-8990"/>
            <a:ext cx="6502452" cy="6866990"/>
            <a:chOff x="4467" y="365"/>
            <a:chExt cx="7135" cy="7535"/>
          </a:xfrm>
        </p:grpSpPr>
        <p:sp>
          <p:nvSpPr>
            <p:cNvPr id="471" name="Google Shape;471;p21"/>
            <p:cNvSpPr/>
            <p:nvPr/>
          </p:nvSpPr>
          <p:spPr>
            <a:xfrm>
              <a:off x="4469" y="365"/>
              <a:ext cx="7133" cy="7535"/>
            </a:xfrm>
            <a:prstGeom prst="rect">
              <a:avLst/>
            </a:prstGeom>
            <a:no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grpSp>
          <p:nvGrpSpPr>
            <p:cNvPr id="472" name="Google Shape;472;p21"/>
            <p:cNvGrpSpPr/>
            <p:nvPr/>
          </p:nvGrpSpPr>
          <p:grpSpPr>
            <a:xfrm>
              <a:off x="4467" y="368"/>
              <a:ext cx="7135" cy="7532"/>
              <a:chOff x="4467" y="368"/>
              <a:chExt cx="7135" cy="7532"/>
            </a:xfrm>
          </p:grpSpPr>
          <p:sp>
            <p:nvSpPr>
              <p:cNvPr id="473" name="Google Shape;473;p21"/>
              <p:cNvSpPr/>
              <p:nvPr/>
            </p:nvSpPr>
            <p:spPr>
              <a:xfrm>
                <a:off x="5404" y="368"/>
                <a:ext cx="5776" cy="7532"/>
              </a:xfrm>
              <a:custGeom>
                <a:rect b="b" l="l" r="r" t="t"/>
                <a:pathLst>
                  <a:path extrusionOk="0" h="3200" w="2451">
                    <a:moveTo>
                      <a:pt x="1982" y="1333"/>
                    </a:moveTo>
                    <a:cubicBezTo>
                      <a:pt x="1990" y="1554"/>
                      <a:pt x="221" y="1805"/>
                      <a:pt x="243" y="2545"/>
                    </a:cubicBezTo>
                    <a:cubicBezTo>
                      <a:pt x="249" y="2747"/>
                      <a:pt x="311" y="2993"/>
                      <a:pt x="531" y="3200"/>
                    </a:cubicBezTo>
                    <a:cubicBezTo>
                      <a:pt x="2365" y="3200"/>
                      <a:pt x="2365" y="3200"/>
                      <a:pt x="2365" y="3200"/>
                    </a:cubicBezTo>
                    <a:cubicBezTo>
                      <a:pt x="1798" y="3000"/>
                      <a:pt x="1092" y="2823"/>
                      <a:pt x="1072" y="2511"/>
                    </a:cubicBezTo>
                    <a:cubicBezTo>
                      <a:pt x="1050" y="2190"/>
                      <a:pt x="2451" y="1680"/>
                      <a:pt x="2427" y="1346"/>
                    </a:cubicBezTo>
                    <a:cubicBezTo>
                      <a:pt x="2426" y="1327"/>
                      <a:pt x="2429" y="1239"/>
                      <a:pt x="2426" y="1222"/>
                    </a:cubicBezTo>
                    <a:cubicBezTo>
                      <a:pt x="2327" y="729"/>
                      <a:pt x="290" y="783"/>
                      <a:pt x="286" y="579"/>
                    </a:cubicBezTo>
                    <a:cubicBezTo>
                      <a:pt x="285" y="517"/>
                      <a:pt x="511" y="443"/>
                      <a:pt x="683" y="350"/>
                    </a:cubicBezTo>
                    <a:cubicBezTo>
                      <a:pt x="791" y="292"/>
                      <a:pt x="877" y="223"/>
                      <a:pt x="874" y="156"/>
                    </a:cubicBezTo>
                    <a:cubicBezTo>
                      <a:pt x="874" y="145"/>
                      <a:pt x="873" y="107"/>
                      <a:pt x="867" y="96"/>
                    </a:cubicBezTo>
                    <a:cubicBezTo>
                      <a:pt x="845" y="58"/>
                      <a:pt x="792" y="26"/>
                      <a:pt x="722" y="0"/>
                    </a:cubicBezTo>
                    <a:cubicBezTo>
                      <a:pt x="557" y="0"/>
                      <a:pt x="557" y="0"/>
                      <a:pt x="557" y="0"/>
                    </a:cubicBezTo>
                    <a:cubicBezTo>
                      <a:pt x="712" y="58"/>
                      <a:pt x="799" y="105"/>
                      <a:pt x="800" y="171"/>
                    </a:cubicBezTo>
                    <a:cubicBezTo>
                      <a:pt x="802" y="297"/>
                      <a:pt x="103" y="395"/>
                      <a:pt x="13" y="600"/>
                    </a:cubicBezTo>
                    <a:cubicBezTo>
                      <a:pt x="13" y="600"/>
                      <a:pt x="17" y="650"/>
                      <a:pt x="16" y="664"/>
                    </a:cubicBezTo>
                    <a:cubicBezTo>
                      <a:pt x="0" y="925"/>
                      <a:pt x="1975" y="1136"/>
                      <a:pt x="1982" y="1333"/>
                    </a:cubicBezTo>
                    <a:close/>
                  </a:path>
                </a:pathLst>
              </a:custGeom>
              <a:solidFill>
                <a:srgbClr val="B3B3B3"/>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74" name="Google Shape;474;p21"/>
              <p:cNvSpPr/>
              <p:nvPr/>
            </p:nvSpPr>
            <p:spPr>
              <a:xfrm>
                <a:off x="5416" y="368"/>
                <a:ext cx="6000" cy="7532"/>
              </a:xfrm>
              <a:custGeom>
                <a:rect b="b" l="l" r="r" t="t"/>
                <a:pathLst>
                  <a:path extrusionOk="0" h="3200" w="2546">
                    <a:moveTo>
                      <a:pt x="1949" y="1276"/>
                    </a:moveTo>
                    <a:cubicBezTo>
                      <a:pt x="1953" y="1497"/>
                      <a:pt x="215" y="1773"/>
                      <a:pt x="236" y="2513"/>
                    </a:cubicBezTo>
                    <a:cubicBezTo>
                      <a:pt x="243" y="2754"/>
                      <a:pt x="396" y="2991"/>
                      <a:pt x="597" y="3200"/>
                    </a:cubicBezTo>
                    <a:cubicBezTo>
                      <a:pt x="2546" y="3200"/>
                      <a:pt x="2546" y="3200"/>
                      <a:pt x="2546" y="3200"/>
                    </a:cubicBezTo>
                    <a:cubicBezTo>
                      <a:pt x="1957" y="2986"/>
                      <a:pt x="1068" y="2618"/>
                      <a:pt x="1059" y="2403"/>
                    </a:cubicBezTo>
                    <a:cubicBezTo>
                      <a:pt x="1047" y="2136"/>
                      <a:pt x="2428" y="1699"/>
                      <a:pt x="2422" y="1248"/>
                    </a:cubicBezTo>
                    <a:cubicBezTo>
                      <a:pt x="2416" y="707"/>
                      <a:pt x="281" y="757"/>
                      <a:pt x="277" y="547"/>
                    </a:cubicBezTo>
                    <a:cubicBezTo>
                      <a:pt x="274" y="445"/>
                      <a:pt x="875" y="346"/>
                      <a:pt x="865" y="111"/>
                    </a:cubicBezTo>
                    <a:cubicBezTo>
                      <a:pt x="863" y="67"/>
                      <a:pt x="815" y="30"/>
                      <a:pt x="743" y="0"/>
                    </a:cubicBezTo>
                    <a:cubicBezTo>
                      <a:pt x="591" y="0"/>
                      <a:pt x="591" y="0"/>
                      <a:pt x="591" y="0"/>
                    </a:cubicBezTo>
                    <a:cubicBezTo>
                      <a:pt x="700" y="35"/>
                      <a:pt x="781" y="75"/>
                      <a:pt x="782" y="114"/>
                    </a:cubicBezTo>
                    <a:cubicBezTo>
                      <a:pt x="784" y="249"/>
                      <a:pt x="12" y="376"/>
                      <a:pt x="8" y="600"/>
                    </a:cubicBezTo>
                    <a:cubicBezTo>
                      <a:pt x="0" y="928"/>
                      <a:pt x="1945" y="1066"/>
                      <a:pt x="1949" y="1276"/>
                    </a:cubicBez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75" name="Google Shape;475;p21"/>
              <p:cNvSpPr/>
              <p:nvPr/>
            </p:nvSpPr>
            <p:spPr>
              <a:xfrm>
                <a:off x="5697" y="368"/>
                <a:ext cx="5005" cy="7532"/>
              </a:xfrm>
              <a:custGeom>
                <a:rect b="b" l="l" r="r" t="t"/>
                <a:pathLst>
                  <a:path extrusionOk="0" h="3200" w="2124">
                    <a:moveTo>
                      <a:pt x="546" y="2447"/>
                    </a:moveTo>
                    <a:cubicBezTo>
                      <a:pt x="589" y="2001"/>
                      <a:pt x="1620" y="1660"/>
                      <a:pt x="1954" y="1431"/>
                    </a:cubicBezTo>
                    <a:cubicBezTo>
                      <a:pt x="2015" y="1388"/>
                      <a:pt x="2101" y="1316"/>
                      <a:pt x="2086" y="1231"/>
                    </a:cubicBezTo>
                    <a:cubicBezTo>
                      <a:pt x="2019" y="852"/>
                      <a:pt x="5" y="840"/>
                      <a:pt x="1" y="567"/>
                    </a:cubicBezTo>
                    <a:cubicBezTo>
                      <a:pt x="0" y="541"/>
                      <a:pt x="16" y="521"/>
                      <a:pt x="34" y="503"/>
                    </a:cubicBezTo>
                    <a:cubicBezTo>
                      <a:pt x="139" y="402"/>
                      <a:pt x="734" y="240"/>
                      <a:pt x="694" y="103"/>
                    </a:cubicBezTo>
                    <a:cubicBezTo>
                      <a:pt x="682" y="65"/>
                      <a:pt x="619" y="30"/>
                      <a:pt x="536" y="0"/>
                    </a:cubicBezTo>
                    <a:cubicBezTo>
                      <a:pt x="538" y="0"/>
                      <a:pt x="538" y="0"/>
                      <a:pt x="538" y="0"/>
                    </a:cubicBezTo>
                    <a:cubicBezTo>
                      <a:pt x="618" y="28"/>
                      <a:pt x="687" y="64"/>
                      <a:pt x="697" y="105"/>
                    </a:cubicBezTo>
                    <a:cubicBezTo>
                      <a:pt x="724" y="218"/>
                      <a:pt x="324" y="357"/>
                      <a:pt x="159" y="437"/>
                    </a:cubicBezTo>
                    <a:cubicBezTo>
                      <a:pt x="110" y="460"/>
                      <a:pt x="6" y="509"/>
                      <a:pt x="6" y="567"/>
                    </a:cubicBezTo>
                    <a:cubicBezTo>
                      <a:pt x="8" y="820"/>
                      <a:pt x="2034" y="833"/>
                      <a:pt x="2107" y="1228"/>
                    </a:cubicBezTo>
                    <a:cubicBezTo>
                      <a:pt x="2124" y="1323"/>
                      <a:pt x="2044" y="1394"/>
                      <a:pt x="1975" y="1442"/>
                    </a:cubicBezTo>
                    <a:cubicBezTo>
                      <a:pt x="1775" y="1579"/>
                      <a:pt x="1496" y="1701"/>
                      <a:pt x="1279" y="1816"/>
                    </a:cubicBezTo>
                    <a:cubicBezTo>
                      <a:pt x="1056" y="1933"/>
                      <a:pt x="616" y="2165"/>
                      <a:pt x="589" y="2447"/>
                    </a:cubicBezTo>
                    <a:cubicBezTo>
                      <a:pt x="564" y="2710"/>
                      <a:pt x="1087" y="3059"/>
                      <a:pt x="1287" y="3200"/>
                    </a:cubicBezTo>
                    <a:cubicBezTo>
                      <a:pt x="1107" y="3200"/>
                      <a:pt x="1107" y="3200"/>
                      <a:pt x="1107" y="3200"/>
                    </a:cubicBezTo>
                    <a:cubicBezTo>
                      <a:pt x="924" y="3045"/>
                      <a:pt x="520" y="2716"/>
                      <a:pt x="546" y="2447"/>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76" name="Google Shape;476;p21"/>
              <p:cNvSpPr/>
              <p:nvPr/>
            </p:nvSpPr>
            <p:spPr>
              <a:xfrm>
                <a:off x="9462" y="4058"/>
                <a:ext cx="1961" cy="1523"/>
              </a:xfrm>
              <a:custGeom>
                <a:rect b="b" l="l" r="r" t="t"/>
                <a:pathLst>
                  <a:path extrusionOk="0" h="1523" w="1961">
                    <a:moveTo>
                      <a:pt x="952" y="0"/>
                    </a:moveTo>
                    <a:lnTo>
                      <a:pt x="0" y="970"/>
                    </a:lnTo>
                    <a:lnTo>
                      <a:pt x="283" y="1441"/>
                    </a:lnTo>
                    <a:lnTo>
                      <a:pt x="957" y="1523"/>
                    </a:lnTo>
                    <a:lnTo>
                      <a:pt x="1671" y="1389"/>
                    </a:lnTo>
                    <a:lnTo>
                      <a:pt x="1961" y="1173"/>
                    </a:lnTo>
                    <a:lnTo>
                      <a:pt x="952" y="0"/>
                    </a:lnTo>
                    <a:close/>
                  </a:path>
                </a:pathLst>
              </a:custGeom>
              <a:solidFill>
                <a:srgbClr val="647882"/>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77" name="Google Shape;477;p21"/>
              <p:cNvSpPr/>
              <p:nvPr/>
            </p:nvSpPr>
            <p:spPr>
              <a:xfrm>
                <a:off x="9462" y="4058"/>
                <a:ext cx="952" cy="1441"/>
              </a:xfrm>
              <a:custGeom>
                <a:rect b="b" l="l" r="r" t="t"/>
                <a:pathLst>
                  <a:path extrusionOk="0" h="1441" w="952">
                    <a:moveTo>
                      <a:pt x="952" y="0"/>
                    </a:moveTo>
                    <a:lnTo>
                      <a:pt x="0" y="970"/>
                    </a:lnTo>
                    <a:lnTo>
                      <a:pt x="283" y="1441"/>
                    </a:lnTo>
                    <a:lnTo>
                      <a:pt x="952" y="0"/>
                    </a:lnTo>
                    <a:close/>
                  </a:path>
                </a:pathLst>
              </a:custGeom>
              <a:solidFill>
                <a:srgbClr val="62737C"/>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78" name="Google Shape;478;p21"/>
              <p:cNvSpPr/>
              <p:nvPr/>
            </p:nvSpPr>
            <p:spPr>
              <a:xfrm>
                <a:off x="10414" y="4058"/>
                <a:ext cx="1009" cy="1389"/>
              </a:xfrm>
              <a:custGeom>
                <a:rect b="b" l="l" r="r" t="t"/>
                <a:pathLst>
                  <a:path extrusionOk="0" h="1389" w="1009">
                    <a:moveTo>
                      <a:pt x="719" y="1389"/>
                    </a:moveTo>
                    <a:lnTo>
                      <a:pt x="1009" y="1173"/>
                    </a:lnTo>
                    <a:lnTo>
                      <a:pt x="0" y="0"/>
                    </a:lnTo>
                    <a:lnTo>
                      <a:pt x="19" y="36"/>
                    </a:lnTo>
                    <a:lnTo>
                      <a:pt x="59" y="116"/>
                    </a:lnTo>
                    <a:lnTo>
                      <a:pt x="719" y="1389"/>
                    </a:lnTo>
                    <a:close/>
                  </a:path>
                </a:pathLst>
              </a:custGeom>
              <a:solidFill>
                <a:srgbClr val="6C808B"/>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79" name="Google Shape;479;p21"/>
              <p:cNvSpPr/>
              <p:nvPr/>
            </p:nvSpPr>
            <p:spPr>
              <a:xfrm>
                <a:off x="10414" y="4058"/>
                <a:ext cx="719" cy="1523"/>
              </a:xfrm>
              <a:custGeom>
                <a:rect b="b" l="l" r="r" t="t"/>
                <a:pathLst>
                  <a:path extrusionOk="0" h="1523" w="719">
                    <a:moveTo>
                      <a:pt x="719" y="1389"/>
                    </a:moveTo>
                    <a:lnTo>
                      <a:pt x="59" y="116"/>
                    </a:lnTo>
                    <a:lnTo>
                      <a:pt x="19" y="36"/>
                    </a:lnTo>
                    <a:lnTo>
                      <a:pt x="0" y="0"/>
                    </a:lnTo>
                    <a:lnTo>
                      <a:pt x="0" y="48"/>
                    </a:lnTo>
                    <a:lnTo>
                      <a:pt x="0" y="158"/>
                    </a:lnTo>
                    <a:lnTo>
                      <a:pt x="5" y="1523"/>
                    </a:lnTo>
                    <a:lnTo>
                      <a:pt x="719" y="1389"/>
                    </a:lnTo>
                    <a:close/>
                  </a:path>
                </a:pathLst>
              </a:custGeom>
              <a:solidFill>
                <a:srgbClr val="72848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0" name="Google Shape;480;p21"/>
              <p:cNvSpPr/>
              <p:nvPr/>
            </p:nvSpPr>
            <p:spPr>
              <a:xfrm>
                <a:off x="10414" y="4058"/>
                <a:ext cx="394" cy="754"/>
              </a:xfrm>
              <a:custGeom>
                <a:rect b="b" l="l" r="r" t="t"/>
                <a:pathLst>
                  <a:path extrusionOk="0" h="754" w="394">
                    <a:moveTo>
                      <a:pt x="19" y="36"/>
                    </a:moveTo>
                    <a:lnTo>
                      <a:pt x="59" y="116"/>
                    </a:lnTo>
                    <a:lnTo>
                      <a:pt x="389" y="754"/>
                    </a:lnTo>
                    <a:lnTo>
                      <a:pt x="203" y="316"/>
                    </a:lnTo>
                    <a:lnTo>
                      <a:pt x="394" y="452"/>
                    </a:lnTo>
                    <a:lnTo>
                      <a:pt x="85" y="99"/>
                    </a:lnTo>
                    <a:lnTo>
                      <a:pt x="26" y="31"/>
                    </a:lnTo>
                    <a:lnTo>
                      <a:pt x="0" y="0"/>
                    </a:lnTo>
                    <a:lnTo>
                      <a:pt x="19" y="36"/>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1" name="Google Shape;481;p21"/>
              <p:cNvSpPr/>
              <p:nvPr/>
            </p:nvSpPr>
            <p:spPr>
              <a:xfrm>
                <a:off x="10414" y="4058"/>
                <a:ext cx="389" cy="966"/>
              </a:xfrm>
              <a:custGeom>
                <a:rect b="b" l="l" r="r" t="t"/>
                <a:pathLst>
                  <a:path extrusionOk="0" h="966" w="389">
                    <a:moveTo>
                      <a:pt x="59" y="116"/>
                    </a:moveTo>
                    <a:lnTo>
                      <a:pt x="19" y="36"/>
                    </a:lnTo>
                    <a:lnTo>
                      <a:pt x="0" y="0"/>
                    </a:lnTo>
                    <a:lnTo>
                      <a:pt x="0" y="48"/>
                    </a:lnTo>
                    <a:lnTo>
                      <a:pt x="0" y="158"/>
                    </a:lnTo>
                    <a:lnTo>
                      <a:pt x="3" y="966"/>
                    </a:lnTo>
                    <a:lnTo>
                      <a:pt x="85" y="351"/>
                    </a:lnTo>
                    <a:lnTo>
                      <a:pt x="389" y="754"/>
                    </a:lnTo>
                    <a:lnTo>
                      <a:pt x="59" y="116"/>
                    </a:ln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2" name="Google Shape;482;p21"/>
              <p:cNvSpPr/>
              <p:nvPr/>
            </p:nvSpPr>
            <p:spPr>
              <a:xfrm>
                <a:off x="10047" y="4058"/>
                <a:ext cx="370" cy="966"/>
              </a:xfrm>
              <a:custGeom>
                <a:rect b="b" l="l" r="r" t="t"/>
                <a:pathLst>
                  <a:path extrusionOk="0" h="966" w="370">
                    <a:moveTo>
                      <a:pt x="370" y="966"/>
                    </a:moveTo>
                    <a:lnTo>
                      <a:pt x="367" y="158"/>
                    </a:lnTo>
                    <a:lnTo>
                      <a:pt x="367" y="48"/>
                    </a:lnTo>
                    <a:lnTo>
                      <a:pt x="367" y="0"/>
                    </a:lnTo>
                    <a:lnTo>
                      <a:pt x="334" y="69"/>
                    </a:lnTo>
                    <a:lnTo>
                      <a:pt x="261" y="229"/>
                    </a:lnTo>
                    <a:lnTo>
                      <a:pt x="0" y="791"/>
                    </a:lnTo>
                    <a:lnTo>
                      <a:pt x="282" y="377"/>
                    </a:lnTo>
                    <a:lnTo>
                      <a:pt x="370" y="966"/>
                    </a:lnTo>
                    <a:close/>
                  </a:path>
                </a:pathLst>
              </a:custGeom>
              <a:solidFill>
                <a:srgbClr val="D0D2D3"/>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3" name="Google Shape;483;p21"/>
              <p:cNvSpPr/>
              <p:nvPr/>
            </p:nvSpPr>
            <p:spPr>
              <a:xfrm>
                <a:off x="9978" y="4058"/>
                <a:ext cx="436" cy="791"/>
              </a:xfrm>
              <a:custGeom>
                <a:rect b="b" l="l" r="r" t="t"/>
                <a:pathLst>
                  <a:path extrusionOk="0" h="791" w="436">
                    <a:moveTo>
                      <a:pt x="69" y="791"/>
                    </a:moveTo>
                    <a:lnTo>
                      <a:pt x="330" y="229"/>
                    </a:lnTo>
                    <a:lnTo>
                      <a:pt x="403" y="69"/>
                    </a:lnTo>
                    <a:lnTo>
                      <a:pt x="436" y="0"/>
                    </a:lnTo>
                    <a:lnTo>
                      <a:pt x="304" y="135"/>
                    </a:lnTo>
                    <a:lnTo>
                      <a:pt x="12" y="434"/>
                    </a:lnTo>
                    <a:lnTo>
                      <a:pt x="0" y="445"/>
                    </a:lnTo>
                    <a:lnTo>
                      <a:pt x="175" y="368"/>
                    </a:lnTo>
                    <a:lnTo>
                      <a:pt x="69" y="791"/>
                    </a:lnTo>
                    <a:close/>
                  </a:path>
                </a:pathLst>
              </a:custGeom>
              <a:solidFill>
                <a:srgbClr val="BBBDB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4" name="Google Shape;484;p21"/>
              <p:cNvSpPr/>
              <p:nvPr/>
            </p:nvSpPr>
            <p:spPr>
              <a:xfrm>
                <a:off x="9022" y="4525"/>
                <a:ext cx="1456" cy="1273"/>
              </a:xfrm>
              <a:custGeom>
                <a:rect b="b" l="l" r="r" t="t"/>
                <a:pathLst>
                  <a:path extrusionOk="0" h="1273" w="1456">
                    <a:moveTo>
                      <a:pt x="761" y="0"/>
                    </a:moveTo>
                    <a:lnTo>
                      <a:pt x="0" y="776"/>
                    </a:lnTo>
                    <a:lnTo>
                      <a:pt x="226" y="1153"/>
                    </a:lnTo>
                    <a:lnTo>
                      <a:pt x="763" y="1273"/>
                    </a:lnTo>
                    <a:lnTo>
                      <a:pt x="1336" y="1111"/>
                    </a:lnTo>
                    <a:lnTo>
                      <a:pt x="1456" y="793"/>
                    </a:lnTo>
                    <a:lnTo>
                      <a:pt x="761" y="0"/>
                    </a:lnTo>
                    <a:close/>
                  </a:path>
                </a:pathLst>
              </a:custGeom>
              <a:solidFill>
                <a:srgbClr val="647882"/>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5" name="Google Shape;485;p21"/>
              <p:cNvSpPr/>
              <p:nvPr/>
            </p:nvSpPr>
            <p:spPr>
              <a:xfrm>
                <a:off x="9022" y="4525"/>
                <a:ext cx="761" cy="1153"/>
              </a:xfrm>
              <a:custGeom>
                <a:rect b="b" l="l" r="r" t="t"/>
                <a:pathLst>
                  <a:path extrusionOk="0" h="1153" w="761">
                    <a:moveTo>
                      <a:pt x="761" y="0"/>
                    </a:moveTo>
                    <a:lnTo>
                      <a:pt x="0" y="776"/>
                    </a:lnTo>
                    <a:lnTo>
                      <a:pt x="226" y="1153"/>
                    </a:lnTo>
                    <a:lnTo>
                      <a:pt x="761" y="0"/>
                    </a:lnTo>
                    <a:close/>
                  </a:path>
                </a:pathLst>
              </a:custGeom>
              <a:solidFill>
                <a:srgbClr val="62737C"/>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6" name="Google Shape;486;p21"/>
              <p:cNvSpPr/>
              <p:nvPr/>
            </p:nvSpPr>
            <p:spPr>
              <a:xfrm>
                <a:off x="9783" y="4525"/>
                <a:ext cx="905" cy="1177"/>
              </a:xfrm>
              <a:custGeom>
                <a:rect b="b" l="l" r="r" t="t"/>
                <a:pathLst>
                  <a:path extrusionOk="0" h="1177" w="905">
                    <a:moveTo>
                      <a:pt x="643" y="1167"/>
                    </a:moveTo>
                    <a:lnTo>
                      <a:pt x="905" y="1007"/>
                    </a:lnTo>
                    <a:lnTo>
                      <a:pt x="0" y="0"/>
                    </a:lnTo>
                    <a:lnTo>
                      <a:pt x="14" y="28"/>
                    </a:lnTo>
                    <a:lnTo>
                      <a:pt x="47" y="94"/>
                    </a:lnTo>
                    <a:lnTo>
                      <a:pt x="582" y="1177"/>
                    </a:lnTo>
                    <a:lnTo>
                      <a:pt x="643" y="1167"/>
                    </a:lnTo>
                    <a:close/>
                  </a:path>
                </a:pathLst>
              </a:custGeom>
              <a:solidFill>
                <a:srgbClr val="6C808B"/>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7" name="Google Shape;487;p21"/>
              <p:cNvSpPr/>
              <p:nvPr/>
            </p:nvSpPr>
            <p:spPr>
              <a:xfrm>
                <a:off x="9783" y="4525"/>
                <a:ext cx="643" cy="1273"/>
              </a:xfrm>
              <a:custGeom>
                <a:rect b="b" l="l" r="r" t="t"/>
                <a:pathLst>
                  <a:path extrusionOk="0" h="1273" w="643">
                    <a:moveTo>
                      <a:pt x="643" y="1167"/>
                    </a:moveTo>
                    <a:lnTo>
                      <a:pt x="47" y="91"/>
                    </a:lnTo>
                    <a:lnTo>
                      <a:pt x="14" y="28"/>
                    </a:lnTo>
                    <a:lnTo>
                      <a:pt x="0" y="0"/>
                    </a:lnTo>
                    <a:lnTo>
                      <a:pt x="0" y="37"/>
                    </a:lnTo>
                    <a:lnTo>
                      <a:pt x="0" y="127"/>
                    </a:lnTo>
                    <a:lnTo>
                      <a:pt x="2" y="1273"/>
                    </a:lnTo>
                    <a:lnTo>
                      <a:pt x="643" y="1167"/>
                    </a:lnTo>
                    <a:close/>
                  </a:path>
                </a:pathLst>
              </a:custGeom>
              <a:solidFill>
                <a:srgbClr val="72848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8" name="Google Shape;488;p21"/>
              <p:cNvSpPr/>
              <p:nvPr/>
            </p:nvSpPr>
            <p:spPr>
              <a:xfrm>
                <a:off x="9783" y="4525"/>
                <a:ext cx="316" cy="602"/>
              </a:xfrm>
              <a:custGeom>
                <a:rect b="b" l="l" r="r" t="t"/>
                <a:pathLst>
                  <a:path extrusionOk="0" h="602" w="316">
                    <a:moveTo>
                      <a:pt x="14" y="28"/>
                    </a:moveTo>
                    <a:lnTo>
                      <a:pt x="47" y="94"/>
                    </a:lnTo>
                    <a:lnTo>
                      <a:pt x="311" y="602"/>
                    </a:lnTo>
                    <a:lnTo>
                      <a:pt x="162" y="254"/>
                    </a:lnTo>
                    <a:lnTo>
                      <a:pt x="316" y="362"/>
                    </a:lnTo>
                    <a:lnTo>
                      <a:pt x="68" y="80"/>
                    </a:lnTo>
                    <a:lnTo>
                      <a:pt x="21" y="23"/>
                    </a:lnTo>
                    <a:lnTo>
                      <a:pt x="0" y="0"/>
                    </a:lnTo>
                    <a:lnTo>
                      <a:pt x="14" y="28"/>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9" name="Google Shape;489;p21"/>
              <p:cNvSpPr/>
              <p:nvPr/>
            </p:nvSpPr>
            <p:spPr>
              <a:xfrm>
                <a:off x="9783" y="4525"/>
                <a:ext cx="311" cy="772"/>
              </a:xfrm>
              <a:custGeom>
                <a:rect b="b" l="l" r="r" t="t"/>
                <a:pathLst>
                  <a:path extrusionOk="0" h="772" w="311">
                    <a:moveTo>
                      <a:pt x="47" y="94"/>
                    </a:moveTo>
                    <a:lnTo>
                      <a:pt x="14" y="28"/>
                    </a:lnTo>
                    <a:lnTo>
                      <a:pt x="0" y="0"/>
                    </a:lnTo>
                    <a:lnTo>
                      <a:pt x="0" y="37"/>
                    </a:lnTo>
                    <a:lnTo>
                      <a:pt x="0" y="127"/>
                    </a:lnTo>
                    <a:lnTo>
                      <a:pt x="2" y="772"/>
                    </a:lnTo>
                    <a:lnTo>
                      <a:pt x="68" y="280"/>
                    </a:lnTo>
                    <a:lnTo>
                      <a:pt x="311" y="602"/>
                    </a:lnTo>
                    <a:lnTo>
                      <a:pt x="47" y="94"/>
                    </a:ln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0" name="Google Shape;490;p21"/>
              <p:cNvSpPr/>
              <p:nvPr/>
            </p:nvSpPr>
            <p:spPr>
              <a:xfrm>
                <a:off x="9488" y="4525"/>
                <a:ext cx="297" cy="772"/>
              </a:xfrm>
              <a:custGeom>
                <a:rect b="b" l="l" r="r" t="t"/>
                <a:pathLst>
                  <a:path extrusionOk="0" h="772" w="297">
                    <a:moveTo>
                      <a:pt x="297" y="772"/>
                    </a:moveTo>
                    <a:lnTo>
                      <a:pt x="295" y="127"/>
                    </a:lnTo>
                    <a:lnTo>
                      <a:pt x="295" y="37"/>
                    </a:lnTo>
                    <a:lnTo>
                      <a:pt x="295" y="0"/>
                    </a:lnTo>
                    <a:lnTo>
                      <a:pt x="269" y="56"/>
                    </a:lnTo>
                    <a:lnTo>
                      <a:pt x="210" y="183"/>
                    </a:lnTo>
                    <a:lnTo>
                      <a:pt x="0" y="633"/>
                    </a:lnTo>
                    <a:lnTo>
                      <a:pt x="226" y="301"/>
                    </a:lnTo>
                    <a:lnTo>
                      <a:pt x="297" y="772"/>
                    </a:lnTo>
                    <a:close/>
                  </a:path>
                </a:pathLst>
              </a:custGeom>
              <a:solidFill>
                <a:srgbClr val="D0D2D3"/>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1" name="Google Shape;491;p21"/>
              <p:cNvSpPr/>
              <p:nvPr/>
            </p:nvSpPr>
            <p:spPr>
              <a:xfrm>
                <a:off x="9434" y="4525"/>
                <a:ext cx="349" cy="633"/>
              </a:xfrm>
              <a:custGeom>
                <a:rect b="b" l="l" r="r" t="t"/>
                <a:pathLst>
                  <a:path extrusionOk="0" h="633" w="349">
                    <a:moveTo>
                      <a:pt x="54" y="633"/>
                    </a:moveTo>
                    <a:lnTo>
                      <a:pt x="264" y="183"/>
                    </a:lnTo>
                    <a:lnTo>
                      <a:pt x="323" y="56"/>
                    </a:lnTo>
                    <a:lnTo>
                      <a:pt x="349" y="0"/>
                    </a:lnTo>
                    <a:lnTo>
                      <a:pt x="245" y="108"/>
                    </a:lnTo>
                    <a:lnTo>
                      <a:pt x="9" y="346"/>
                    </a:lnTo>
                    <a:lnTo>
                      <a:pt x="0" y="357"/>
                    </a:lnTo>
                    <a:lnTo>
                      <a:pt x="139" y="294"/>
                    </a:lnTo>
                    <a:lnTo>
                      <a:pt x="54" y="633"/>
                    </a:lnTo>
                    <a:close/>
                  </a:path>
                </a:pathLst>
              </a:custGeom>
              <a:solidFill>
                <a:srgbClr val="BBBDB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2" name="Google Shape;492;p21"/>
              <p:cNvSpPr/>
              <p:nvPr/>
            </p:nvSpPr>
            <p:spPr>
              <a:xfrm>
                <a:off x="9505" y="5419"/>
                <a:ext cx="2097" cy="984"/>
              </a:xfrm>
              <a:custGeom>
                <a:rect b="b" l="l" r="r" t="t"/>
                <a:pathLst>
                  <a:path extrusionOk="0" h="984" w="2097">
                    <a:moveTo>
                      <a:pt x="1678" y="94"/>
                    </a:moveTo>
                    <a:lnTo>
                      <a:pt x="1218" y="151"/>
                    </a:lnTo>
                    <a:lnTo>
                      <a:pt x="916" y="339"/>
                    </a:lnTo>
                    <a:lnTo>
                      <a:pt x="271" y="414"/>
                    </a:lnTo>
                    <a:lnTo>
                      <a:pt x="0" y="617"/>
                    </a:lnTo>
                    <a:lnTo>
                      <a:pt x="509" y="817"/>
                    </a:lnTo>
                    <a:lnTo>
                      <a:pt x="902" y="826"/>
                    </a:lnTo>
                    <a:lnTo>
                      <a:pt x="1348" y="984"/>
                    </a:lnTo>
                    <a:lnTo>
                      <a:pt x="1890" y="756"/>
                    </a:lnTo>
                    <a:lnTo>
                      <a:pt x="1762" y="563"/>
                    </a:lnTo>
                    <a:lnTo>
                      <a:pt x="2003" y="403"/>
                    </a:lnTo>
                    <a:lnTo>
                      <a:pt x="1883" y="207"/>
                    </a:lnTo>
                    <a:lnTo>
                      <a:pt x="2097" y="0"/>
                    </a:lnTo>
                    <a:lnTo>
                      <a:pt x="1809" y="40"/>
                    </a:lnTo>
                    <a:lnTo>
                      <a:pt x="1678" y="94"/>
                    </a:lnTo>
                    <a:close/>
                  </a:path>
                </a:pathLst>
              </a:custGeom>
              <a:solidFill>
                <a:srgbClr val="5B9BD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3" name="Google Shape;493;p21"/>
              <p:cNvSpPr/>
              <p:nvPr/>
            </p:nvSpPr>
            <p:spPr>
              <a:xfrm>
                <a:off x="9505" y="5419"/>
                <a:ext cx="2097" cy="621"/>
              </a:xfrm>
              <a:custGeom>
                <a:rect b="b" l="l" r="r" t="t"/>
                <a:pathLst>
                  <a:path extrusionOk="0" h="621" w="2097">
                    <a:moveTo>
                      <a:pt x="1227" y="162"/>
                    </a:moveTo>
                    <a:lnTo>
                      <a:pt x="1689" y="106"/>
                    </a:lnTo>
                    <a:lnTo>
                      <a:pt x="1821" y="52"/>
                    </a:lnTo>
                    <a:lnTo>
                      <a:pt x="2080" y="17"/>
                    </a:lnTo>
                    <a:lnTo>
                      <a:pt x="2097" y="0"/>
                    </a:lnTo>
                    <a:lnTo>
                      <a:pt x="1809" y="40"/>
                    </a:lnTo>
                    <a:lnTo>
                      <a:pt x="1678" y="94"/>
                    </a:lnTo>
                    <a:lnTo>
                      <a:pt x="1218" y="151"/>
                    </a:lnTo>
                    <a:lnTo>
                      <a:pt x="916" y="339"/>
                    </a:lnTo>
                    <a:lnTo>
                      <a:pt x="271" y="414"/>
                    </a:lnTo>
                    <a:lnTo>
                      <a:pt x="0" y="617"/>
                    </a:lnTo>
                    <a:lnTo>
                      <a:pt x="19" y="621"/>
                    </a:lnTo>
                    <a:lnTo>
                      <a:pt x="282" y="426"/>
                    </a:lnTo>
                    <a:lnTo>
                      <a:pt x="928" y="351"/>
                    </a:lnTo>
                    <a:lnTo>
                      <a:pt x="1227" y="162"/>
                    </a:lnTo>
                    <a:close/>
                  </a:path>
                </a:pathLst>
              </a:custGeom>
              <a:no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4" name="Google Shape;494;p21"/>
              <p:cNvSpPr/>
              <p:nvPr/>
            </p:nvSpPr>
            <p:spPr>
              <a:xfrm>
                <a:off x="9420" y="5789"/>
                <a:ext cx="19" cy="84"/>
              </a:xfrm>
              <a:custGeom>
                <a:rect b="b" l="l" r="r" t="t"/>
                <a:pathLst>
                  <a:path extrusionOk="0" h="36" w="8">
                    <a:moveTo>
                      <a:pt x="0" y="0"/>
                    </a:moveTo>
                    <a:cubicBezTo>
                      <a:pt x="2" y="0"/>
                      <a:pt x="5" y="0"/>
                      <a:pt x="8" y="0"/>
                    </a:cubicBezTo>
                    <a:cubicBezTo>
                      <a:pt x="8" y="11"/>
                      <a:pt x="8" y="22"/>
                      <a:pt x="8" y="33"/>
                    </a:cubicBezTo>
                    <a:cubicBezTo>
                      <a:pt x="8" y="36"/>
                      <a:pt x="0" y="35"/>
                      <a:pt x="0" y="33"/>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5" name="Google Shape;495;p21"/>
              <p:cNvSpPr/>
              <p:nvPr/>
            </p:nvSpPr>
            <p:spPr>
              <a:xfrm>
                <a:off x="9356" y="5617"/>
                <a:ext cx="149" cy="235"/>
              </a:xfrm>
              <a:custGeom>
                <a:rect b="b" l="l" r="r" t="t"/>
                <a:pathLst>
                  <a:path extrusionOk="0" h="235" w="149">
                    <a:moveTo>
                      <a:pt x="149" y="202"/>
                    </a:moveTo>
                    <a:lnTo>
                      <a:pt x="85" y="235"/>
                    </a:lnTo>
                    <a:lnTo>
                      <a:pt x="0" y="205"/>
                    </a:lnTo>
                    <a:lnTo>
                      <a:pt x="80" y="0"/>
                    </a:lnTo>
                    <a:lnTo>
                      <a:pt x="149" y="202"/>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6" name="Google Shape;496;p21"/>
              <p:cNvSpPr/>
              <p:nvPr/>
            </p:nvSpPr>
            <p:spPr>
              <a:xfrm>
                <a:off x="9436" y="5617"/>
                <a:ext cx="69" cy="235"/>
              </a:xfrm>
              <a:custGeom>
                <a:rect b="b" l="l" r="r" t="t"/>
                <a:pathLst>
                  <a:path extrusionOk="0" h="235" w="69">
                    <a:moveTo>
                      <a:pt x="69" y="202"/>
                    </a:moveTo>
                    <a:lnTo>
                      <a:pt x="5" y="235"/>
                    </a:lnTo>
                    <a:lnTo>
                      <a:pt x="0" y="0"/>
                    </a:lnTo>
                    <a:lnTo>
                      <a:pt x="69" y="202"/>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7" name="Google Shape;497;p21"/>
              <p:cNvSpPr/>
              <p:nvPr/>
            </p:nvSpPr>
            <p:spPr>
              <a:xfrm>
                <a:off x="9347" y="6000"/>
                <a:ext cx="19" cy="85"/>
              </a:xfrm>
              <a:custGeom>
                <a:rect b="b" l="l" r="r" t="t"/>
                <a:pathLst>
                  <a:path extrusionOk="0" h="36" w="8">
                    <a:moveTo>
                      <a:pt x="0" y="0"/>
                    </a:moveTo>
                    <a:cubicBezTo>
                      <a:pt x="2" y="0"/>
                      <a:pt x="5" y="0"/>
                      <a:pt x="7" y="0"/>
                    </a:cubicBezTo>
                    <a:cubicBezTo>
                      <a:pt x="7" y="11"/>
                      <a:pt x="7" y="22"/>
                      <a:pt x="7" y="33"/>
                    </a:cubicBezTo>
                    <a:cubicBezTo>
                      <a:pt x="8" y="36"/>
                      <a:pt x="0" y="36"/>
                      <a:pt x="0" y="33"/>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8" name="Google Shape;498;p21"/>
              <p:cNvSpPr/>
              <p:nvPr/>
            </p:nvSpPr>
            <p:spPr>
              <a:xfrm>
                <a:off x="9283" y="5829"/>
                <a:ext cx="146" cy="235"/>
              </a:xfrm>
              <a:custGeom>
                <a:rect b="b" l="l" r="r" t="t"/>
                <a:pathLst>
                  <a:path extrusionOk="0" h="235" w="146">
                    <a:moveTo>
                      <a:pt x="146" y="202"/>
                    </a:moveTo>
                    <a:lnTo>
                      <a:pt x="85" y="235"/>
                    </a:lnTo>
                    <a:lnTo>
                      <a:pt x="0" y="204"/>
                    </a:lnTo>
                    <a:lnTo>
                      <a:pt x="80" y="0"/>
                    </a:lnTo>
                    <a:lnTo>
                      <a:pt x="146" y="202"/>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9" name="Google Shape;499;p21"/>
              <p:cNvSpPr/>
              <p:nvPr/>
            </p:nvSpPr>
            <p:spPr>
              <a:xfrm>
                <a:off x="9363" y="5829"/>
                <a:ext cx="66" cy="235"/>
              </a:xfrm>
              <a:custGeom>
                <a:rect b="b" l="l" r="r" t="t"/>
                <a:pathLst>
                  <a:path extrusionOk="0" h="235" w="66">
                    <a:moveTo>
                      <a:pt x="66" y="202"/>
                    </a:moveTo>
                    <a:lnTo>
                      <a:pt x="5" y="235"/>
                    </a:lnTo>
                    <a:lnTo>
                      <a:pt x="0" y="0"/>
                    </a:lnTo>
                    <a:lnTo>
                      <a:pt x="66" y="202"/>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0" name="Google Shape;500;p21"/>
              <p:cNvSpPr/>
              <p:nvPr/>
            </p:nvSpPr>
            <p:spPr>
              <a:xfrm>
                <a:off x="8831" y="6045"/>
                <a:ext cx="19" cy="85"/>
              </a:xfrm>
              <a:custGeom>
                <a:rect b="b" l="l" r="r" t="t"/>
                <a:pathLst>
                  <a:path extrusionOk="0" h="36" w="8">
                    <a:moveTo>
                      <a:pt x="0" y="0"/>
                    </a:moveTo>
                    <a:cubicBezTo>
                      <a:pt x="3" y="0"/>
                      <a:pt x="5" y="0"/>
                      <a:pt x="8" y="0"/>
                    </a:cubicBezTo>
                    <a:cubicBezTo>
                      <a:pt x="8" y="11"/>
                      <a:pt x="8" y="22"/>
                      <a:pt x="8" y="33"/>
                    </a:cubicBezTo>
                    <a:cubicBezTo>
                      <a:pt x="8" y="36"/>
                      <a:pt x="0" y="35"/>
                      <a:pt x="0" y="33"/>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1" name="Google Shape;501;p21"/>
              <p:cNvSpPr/>
              <p:nvPr/>
            </p:nvSpPr>
            <p:spPr>
              <a:xfrm>
                <a:off x="8767" y="5873"/>
                <a:ext cx="149" cy="236"/>
              </a:xfrm>
              <a:custGeom>
                <a:rect b="b" l="l" r="r" t="t"/>
                <a:pathLst>
                  <a:path extrusionOk="0" h="236" w="149">
                    <a:moveTo>
                      <a:pt x="149" y="203"/>
                    </a:moveTo>
                    <a:lnTo>
                      <a:pt x="87" y="236"/>
                    </a:lnTo>
                    <a:lnTo>
                      <a:pt x="0" y="205"/>
                    </a:lnTo>
                    <a:lnTo>
                      <a:pt x="80" y="0"/>
                    </a:lnTo>
                    <a:lnTo>
                      <a:pt x="149" y="203"/>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2" name="Google Shape;502;p21"/>
              <p:cNvSpPr/>
              <p:nvPr/>
            </p:nvSpPr>
            <p:spPr>
              <a:xfrm>
                <a:off x="8847" y="5873"/>
                <a:ext cx="69" cy="236"/>
              </a:xfrm>
              <a:custGeom>
                <a:rect b="b" l="l" r="r" t="t"/>
                <a:pathLst>
                  <a:path extrusionOk="0" h="236" w="69">
                    <a:moveTo>
                      <a:pt x="69" y="203"/>
                    </a:moveTo>
                    <a:lnTo>
                      <a:pt x="7" y="236"/>
                    </a:lnTo>
                    <a:lnTo>
                      <a:pt x="0" y="0"/>
                    </a:lnTo>
                    <a:lnTo>
                      <a:pt x="69" y="203"/>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3" name="Google Shape;503;p21"/>
              <p:cNvSpPr/>
              <p:nvPr/>
            </p:nvSpPr>
            <p:spPr>
              <a:xfrm>
                <a:off x="8798" y="5661"/>
                <a:ext cx="19" cy="85"/>
              </a:xfrm>
              <a:custGeom>
                <a:rect b="b" l="l" r="r" t="t"/>
                <a:pathLst>
                  <a:path extrusionOk="0" h="36" w="8">
                    <a:moveTo>
                      <a:pt x="0" y="0"/>
                    </a:moveTo>
                    <a:cubicBezTo>
                      <a:pt x="2" y="0"/>
                      <a:pt x="5" y="0"/>
                      <a:pt x="8" y="0"/>
                    </a:cubicBezTo>
                    <a:cubicBezTo>
                      <a:pt x="8" y="11"/>
                      <a:pt x="8" y="22"/>
                      <a:pt x="8" y="33"/>
                    </a:cubicBezTo>
                    <a:cubicBezTo>
                      <a:pt x="8" y="36"/>
                      <a:pt x="0" y="36"/>
                      <a:pt x="0" y="33"/>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4" name="Google Shape;504;p21"/>
              <p:cNvSpPr/>
              <p:nvPr/>
            </p:nvSpPr>
            <p:spPr>
              <a:xfrm>
                <a:off x="8734" y="5492"/>
                <a:ext cx="146" cy="233"/>
              </a:xfrm>
              <a:custGeom>
                <a:rect b="b" l="l" r="r" t="t"/>
                <a:pathLst>
                  <a:path extrusionOk="0" h="233" w="146">
                    <a:moveTo>
                      <a:pt x="146" y="200"/>
                    </a:moveTo>
                    <a:lnTo>
                      <a:pt x="85" y="233"/>
                    </a:lnTo>
                    <a:lnTo>
                      <a:pt x="0" y="202"/>
                    </a:lnTo>
                    <a:lnTo>
                      <a:pt x="80" y="0"/>
                    </a:lnTo>
                    <a:lnTo>
                      <a:pt x="146" y="200"/>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5" name="Google Shape;505;p21"/>
              <p:cNvSpPr/>
              <p:nvPr/>
            </p:nvSpPr>
            <p:spPr>
              <a:xfrm>
                <a:off x="8814" y="5492"/>
                <a:ext cx="66" cy="233"/>
              </a:xfrm>
              <a:custGeom>
                <a:rect b="b" l="l" r="r" t="t"/>
                <a:pathLst>
                  <a:path extrusionOk="0" h="233" w="66">
                    <a:moveTo>
                      <a:pt x="66" y="200"/>
                    </a:moveTo>
                    <a:lnTo>
                      <a:pt x="5" y="233"/>
                    </a:lnTo>
                    <a:lnTo>
                      <a:pt x="0" y="0"/>
                    </a:lnTo>
                    <a:lnTo>
                      <a:pt x="66" y="200"/>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6" name="Google Shape;506;p21"/>
              <p:cNvSpPr/>
              <p:nvPr/>
            </p:nvSpPr>
            <p:spPr>
              <a:xfrm>
                <a:off x="9078" y="5918"/>
                <a:ext cx="19" cy="85"/>
              </a:xfrm>
              <a:custGeom>
                <a:rect b="b" l="l" r="r" t="t"/>
                <a:pathLst>
                  <a:path extrusionOk="0" h="36" w="8">
                    <a:moveTo>
                      <a:pt x="0" y="0"/>
                    </a:moveTo>
                    <a:cubicBezTo>
                      <a:pt x="3" y="0"/>
                      <a:pt x="5" y="0"/>
                      <a:pt x="8" y="0"/>
                    </a:cubicBezTo>
                    <a:cubicBezTo>
                      <a:pt x="8" y="11"/>
                      <a:pt x="8" y="22"/>
                      <a:pt x="8" y="33"/>
                    </a:cubicBezTo>
                    <a:cubicBezTo>
                      <a:pt x="8" y="36"/>
                      <a:pt x="0" y="36"/>
                      <a:pt x="0" y="33"/>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7" name="Google Shape;507;p21"/>
              <p:cNvSpPr/>
              <p:nvPr/>
            </p:nvSpPr>
            <p:spPr>
              <a:xfrm>
                <a:off x="9015" y="5746"/>
                <a:ext cx="148" cy="236"/>
              </a:xfrm>
              <a:custGeom>
                <a:rect b="b" l="l" r="r" t="t"/>
                <a:pathLst>
                  <a:path extrusionOk="0" h="236" w="148">
                    <a:moveTo>
                      <a:pt x="148" y="203"/>
                    </a:moveTo>
                    <a:lnTo>
                      <a:pt x="84" y="236"/>
                    </a:lnTo>
                    <a:lnTo>
                      <a:pt x="0" y="205"/>
                    </a:lnTo>
                    <a:lnTo>
                      <a:pt x="80" y="0"/>
                    </a:lnTo>
                    <a:lnTo>
                      <a:pt x="148" y="203"/>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8" name="Google Shape;508;p21"/>
              <p:cNvSpPr/>
              <p:nvPr/>
            </p:nvSpPr>
            <p:spPr>
              <a:xfrm>
                <a:off x="9095" y="5746"/>
                <a:ext cx="68" cy="236"/>
              </a:xfrm>
              <a:custGeom>
                <a:rect b="b" l="l" r="r" t="t"/>
                <a:pathLst>
                  <a:path extrusionOk="0" h="236" w="68">
                    <a:moveTo>
                      <a:pt x="68" y="203"/>
                    </a:moveTo>
                    <a:lnTo>
                      <a:pt x="4" y="236"/>
                    </a:lnTo>
                    <a:lnTo>
                      <a:pt x="0" y="0"/>
                    </a:lnTo>
                    <a:lnTo>
                      <a:pt x="68" y="203"/>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9" name="Google Shape;509;p21"/>
              <p:cNvSpPr/>
              <p:nvPr/>
            </p:nvSpPr>
            <p:spPr>
              <a:xfrm>
                <a:off x="8581" y="5843"/>
                <a:ext cx="19" cy="82"/>
              </a:xfrm>
              <a:custGeom>
                <a:rect b="b" l="l" r="r" t="t"/>
                <a:pathLst>
                  <a:path extrusionOk="0" h="35" w="8">
                    <a:moveTo>
                      <a:pt x="0" y="0"/>
                    </a:moveTo>
                    <a:cubicBezTo>
                      <a:pt x="3" y="0"/>
                      <a:pt x="5" y="0"/>
                      <a:pt x="8" y="0"/>
                    </a:cubicBezTo>
                    <a:cubicBezTo>
                      <a:pt x="8" y="11"/>
                      <a:pt x="8" y="22"/>
                      <a:pt x="8" y="33"/>
                    </a:cubicBezTo>
                    <a:cubicBezTo>
                      <a:pt x="8" y="35"/>
                      <a:pt x="0" y="35"/>
                      <a:pt x="0" y="33"/>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0" name="Google Shape;510;p21"/>
              <p:cNvSpPr/>
              <p:nvPr/>
            </p:nvSpPr>
            <p:spPr>
              <a:xfrm>
                <a:off x="8517" y="5671"/>
                <a:ext cx="149" cy="235"/>
              </a:xfrm>
              <a:custGeom>
                <a:rect b="b" l="l" r="r" t="t"/>
                <a:pathLst>
                  <a:path extrusionOk="0" h="235" w="149">
                    <a:moveTo>
                      <a:pt x="149" y="202"/>
                    </a:moveTo>
                    <a:lnTo>
                      <a:pt x="85" y="235"/>
                    </a:lnTo>
                    <a:lnTo>
                      <a:pt x="0" y="202"/>
                    </a:lnTo>
                    <a:lnTo>
                      <a:pt x="80" y="0"/>
                    </a:lnTo>
                    <a:lnTo>
                      <a:pt x="149" y="202"/>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1" name="Google Shape;511;p21"/>
              <p:cNvSpPr/>
              <p:nvPr/>
            </p:nvSpPr>
            <p:spPr>
              <a:xfrm>
                <a:off x="8597" y="5671"/>
                <a:ext cx="69" cy="235"/>
              </a:xfrm>
              <a:custGeom>
                <a:rect b="b" l="l" r="r" t="t"/>
                <a:pathLst>
                  <a:path extrusionOk="0" h="235" w="69">
                    <a:moveTo>
                      <a:pt x="69" y="202"/>
                    </a:moveTo>
                    <a:lnTo>
                      <a:pt x="5" y="235"/>
                    </a:lnTo>
                    <a:lnTo>
                      <a:pt x="0" y="0"/>
                    </a:lnTo>
                    <a:lnTo>
                      <a:pt x="69" y="202"/>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2" name="Google Shape;512;p21"/>
              <p:cNvSpPr/>
              <p:nvPr/>
            </p:nvSpPr>
            <p:spPr>
              <a:xfrm>
                <a:off x="8383" y="5716"/>
                <a:ext cx="19" cy="84"/>
              </a:xfrm>
              <a:custGeom>
                <a:rect b="b" l="l" r="r" t="t"/>
                <a:pathLst>
                  <a:path extrusionOk="0" h="36" w="8">
                    <a:moveTo>
                      <a:pt x="0" y="0"/>
                    </a:moveTo>
                    <a:cubicBezTo>
                      <a:pt x="3" y="0"/>
                      <a:pt x="5" y="0"/>
                      <a:pt x="8" y="0"/>
                    </a:cubicBezTo>
                    <a:cubicBezTo>
                      <a:pt x="8" y="11"/>
                      <a:pt x="8" y="22"/>
                      <a:pt x="8" y="33"/>
                    </a:cubicBezTo>
                    <a:cubicBezTo>
                      <a:pt x="8" y="36"/>
                      <a:pt x="0" y="35"/>
                      <a:pt x="0" y="33"/>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3" name="Google Shape;513;p21"/>
              <p:cNvSpPr/>
              <p:nvPr/>
            </p:nvSpPr>
            <p:spPr>
              <a:xfrm>
                <a:off x="8319" y="5544"/>
                <a:ext cx="149" cy="235"/>
              </a:xfrm>
              <a:custGeom>
                <a:rect b="b" l="l" r="r" t="t"/>
                <a:pathLst>
                  <a:path extrusionOk="0" h="235" w="149">
                    <a:moveTo>
                      <a:pt x="149" y="202"/>
                    </a:moveTo>
                    <a:lnTo>
                      <a:pt x="88" y="235"/>
                    </a:lnTo>
                    <a:lnTo>
                      <a:pt x="0" y="205"/>
                    </a:lnTo>
                    <a:lnTo>
                      <a:pt x="81" y="0"/>
                    </a:lnTo>
                    <a:lnTo>
                      <a:pt x="149" y="202"/>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4" name="Google Shape;514;p21"/>
              <p:cNvSpPr/>
              <p:nvPr/>
            </p:nvSpPr>
            <p:spPr>
              <a:xfrm>
                <a:off x="8400" y="5544"/>
                <a:ext cx="68" cy="235"/>
              </a:xfrm>
              <a:custGeom>
                <a:rect b="b" l="l" r="r" t="t"/>
                <a:pathLst>
                  <a:path extrusionOk="0" h="235" w="68">
                    <a:moveTo>
                      <a:pt x="68" y="202"/>
                    </a:moveTo>
                    <a:lnTo>
                      <a:pt x="7" y="235"/>
                    </a:lnTo>
                    <a:lnTo>
                      <a:pt x="0" y="0"/>
                    </a:lnTo>
                    <a:lnTo>
                      <a:pt x="68" y="202"/>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5" name="Google Shape;515;p21"/>
              <p:cNvSpPr/>
              <p:nvPr/>
            </p:nvSpPr>
            <p:spPr>
              <a:xfrm>
                <a:off x="8965" y="5407"/>
                <a:ext cx="19" cy="85"/>
              </a:xfrm>
              <a:custGeom>
                <a:rect b="b" l="l" r="r" t="t"/>
                <a:pathLst>
                  <a:path extrusionOk="0" h="36" w="8">
                    <a:moveTo>
                      <a:pt x="0" y="0"/>
                    </a:moveTo>
                    <a:cubicBezTo>
                      <a:pt x="3" y="0"/>
                      <a:pt x="5" y="0"/>
                      <a:pt x="8" y="0"/>
                    </a:cubicBezTo>
                    <a:cubicBezTo>
                      <a:pt x="8" y="11"/>
                      <a:pt x="8" y="23"/>
                      <a:pt x="8" y="34"/>
                    </a:cubicBezTo>
                    <a:cubicBezTo>
                      <a:pt x="8" y="36"/>
                      <a:pt x="0" y="36"/>
                      <a:pt x="0" y="34"/>
                    </a:cubicBezTo>
                    <a:cubicBezTo>
                      <a:pt x="0" y="23"/>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6" name="Google Shape;516;p21"/>
              <p:cNvSpPr/>
              <p:nvPr/>
            </p:nvSpPr>
            <p:spPr>
              <a:xfrm>
                <a:off x="8901" y="5238"/>
                <a:ext cx="149" cy="235"/>
              </a:xfrm>
              <a:custGeom>
                <a:rect b="b" l="l" r="r" t="t"/>
                <a:pathLst>
                  <a:path extrusionOk="0" h="235" w="149">
                    <a:moveTo>
                      <a:pt x="149" y="200"/>
                    </a:moveTo>
                    <a:lnTo>
                      <a:pt x="88" y="235"/>
                    </a:lnTo>
                    <a:lnTo>
                      <a:pt x="0" y="202"/>
                    </a:lnTo>
                    <a:lnTo>
                      <a:pt x="81" y="0"/>
                    </a:lnTo>
                    <a:lnTo>
                      <a:pt x="149" y="200"/>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7" name="Google Shape;517;p21"/>
              <p:cNvSpPr/>
              <p:nvPr/>
            </p:nvSpPr>
            <p:spPr>
              <a:xfrm>
                <a:off x="8982" y="5238"/>
                <a:ext cx="68" cy="235"/>
              </a:xfrm>
              <a:custGeom>
                <a:rect b="b" l="l" r="r" t="t"/>
                <a:pathLst>
                  <a:path extrusionOk="0" h="235" w="68">
                    <a:moveTo>
                      <a:pt x="68" y="200"/>
                    </a:moveTo>
                    <a:lnTo>
                      <a:pt x="7" y="235"/>
                    </a:lnTo>
                    <a:lnTo>
                      <a:pt x="0" y="0"/>
                    </a:lnTo>
                    <a:lnTo>
                      <a:pt x="68" y="200"/>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8" name="Google Shape;518;p21"/>
              <p:cNvSpPr/>
              <p:nvPr/>
            </p:nvSpPr>
            <p:spPr>
              <a:xfrm>
                <a:off x="11484" y="5271"/>
                <a:ext cx="17" cy="84"/>
              </a:xfrm>
              <a:custGeom>
                <a:rect b="b" l="l" r="r" t="t"/>
                <a:pathLst>
                  <a:path extrusionOk="0" h="36" w="7">
                    <a:moveTo>
                      <a:pt x="0" y="0"/>
                    </a:moveTo>
                    <a:cubicBezTo>
                      <a:pt x="2" y="0"/>
                      <a:pt x="5" y="0"/>
                      <a:pt x="7" y="0"/>
                    </a:cubicBezTo>
                    <a:cubicBezTo>
                      <a:pt x="7" y="11"/>
                      <a:pt x="7" y="22"/>
                      <a:pt x="7" y="34"/>
                    </a:cubicBezTo>
                    <a:cubicBezTo>
                      <a:pt x="7" y="36"/>
                      <a:pt x="0" y="36"/>
                      <a:pt x="0" y="34"/>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9" name="Google Shape;519;p21"/>
              <p:cNvSpPr/>
              <p:nvPr/>
            </p:nvSpPr>
            <p:spPr>
              <a:xfrm>
                <a:off x="11421" y="5101"/>
                <a:ext cx="146" cy="233"/>
              </a:xfrm>
              <a:custGeom>
                <a:rect b="b" l="l" r="r" t="t"/>
                <a:pathLst>
                  <a:path extrusionOk="0" h="233" w="146">
                    <a:moveTo>
                      <a:pt x="146" y="200"/>
                    </a:moveTo>
                    <a:lnTo>
                      <a:pt x="84" y="233"/>
                    </a:lnTo>
                    <a:lnTo>
                      <a:pt x="0" y="203"/>
                    </a:lnTo>
                    <a:lnTo>
                      <a:pt x="80" y="0"/>
                    </a:lnTo>
                    <a:lnTo>
                      <a:pt x="146" y="200"/>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0" name="Google Shape;520;p21"/>
              <p:cNvSpPr/>
              <p:nvPr/>
            </p:nvSpPr>
            <p:spPr>
              <a:xfrm>
                <a:off x="11501" y="5101"/>
                <a:ext cx="66" cy="233"/>
              </a:xfrm>
              <a:custGeom>
                <a:rect b="b" l="l" r="r" t="t"/>
                <a:pathLst>
                  <a:path extrusionOk="0" h="233" w="66">
                    <a:moveTo>
                      <a:pt x="66" y="200"/>
                    </a:moveTo>
                    <a:lnTo>
                      <a:pt x="4" y="233"/>
                    </a:lnTo>
                    <a:lnTo>
                      <a:pt x="0" y="0"/>
                    </a:lnTo>
                    <a:lnTo>
                      <a:pt x="66" y="200"/>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1" name="Google Shape;521;p21"/>
              <p:cNvSpPr/>
              <p:nvPr/>
            </p:nvSpPr>
            <p:spPr>
              <a:xfrm>
                <a:off x="11359" y="4960"/>
                <a:ext cx="17" cy="73"/>
              </a:xfrm>
              <a:custGeom>
                <a:rect b="b" l="l" r="r" t="t"/>
                <a:pathLst>
                  <a:path extrusionOk="0" h="31" w="7">
                    <a:moveTo>
                      <a:pt x="0" y="0"/>
                    </a:moveTo>
                    <a:cubicBezTo>
                      <a:pt x="2" y="0"/>
                      <a:pt x="4" y="0"/>
                      <a:pt x="7" y="0"/>
                    </a:cubicBezTo>
                    <a:cubicBezTo>
                      <a:pt x="7" y="10"/>
                      <a:pt x="7" y="19"/>
                      <a:pt x="7" y="29"/>
                    </a:cubicBezTo>
                    <a:cubicBezTo>
                      <a:pt x="7" y="31"/>
                      <a:pt x="0" y="31"/>
                      <a:pt x="0" y="29"/>
                    </a:cubicBezTo>
                    <a:cubicBezTo>
                      <a:pt x="0" y="19"/>
                      <a:pt x="0" y="10"/>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2" name="Google Shape;522;p21"/>
              <p:cNvSpPr/>
              <p:nvPr/>
            </p:nvSpPr>
            <p:spPr>
              <a:xfrm>
                <a:off x="11305" y="4812"/>
                <a:ext cx="127" cy="205"/>
              </a:xfrm>
              <a:custGeom>
                <a:rect b="b" l="l" r="r" t="t"/>
                <a:pathLst>
                  <a:path extrusionOk="0" h="205" w="127">
                    <a:moveTo>
                      <a:pt x="127" y="174"/>
                    </a:moveTo>
                    <a:lnTo>
                      <a:pt x="73" y="205"/>
                    </a:lnTo>
                    <a:lnTo>
                      <a:pt x="0" y="176"/>
                    </a:lnTo>
                    <a:lnTo>
                      <a:pt x="68" y="0"/>
                    </a:lnTo>
                    <a:lnTo>
                      <a:pt x="127" y="174"/>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3" name="Google Shape;523;p21"/>
              <p:cNvSpPr/>
              <p:nvPr/>
            </p:nvSpPr>
            <p:spPr>
              <a:xfrm>
                <a:off x="11373" y="4812"/>
                <a:ext cx="59" cy="205"/>
              </a:xfrm>
              <a:custGeom>
                <a:rect b="b" l="l" r="r" t="t"/>
                <a:pathLst>
                  <a:path extrusionOk="0" h="205" w="59">
                    <a:moveTo>
                      <a:pt x="59" y="174"/>
                    </a:moveTo>
                    <a:lnTo>
                      <a:pt x="5" y="205"/>
                    </a:lnTo>
                    <a:lnTo>
                      <a:pt x="0" y="0"/>
                    </a:lnTo>
                    <a:lnTo>
                      <a:pt x="59" y="174"/>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4" name="Google Shape;524;p21"/>
              <p:cNvSpPr/>
              <p:nvPr/>
            </p:nvSpPr>
            <p:spPr>
              <a:xfrm>
                <a:off x="9045" y="5704"/>
                <a:ext cx="17" cy="73"/>
              </a:xfrm>
              <a:custGeom>
                <a:rect b="b" l="l" r="r" t="t"/>
                <a:pathLst>
                  <a:path extrusionOk="0" h="31" w="7">
                    <a:moveTo>
                      <a:pt x="0" y="0"/>
                    </a:moveTo>
                    <a:cubicBezTo>
                      <a:pt x="2" y="0"/>
                      <a:pt x="5" y="0"/>
                      <a:pt x="7" y="0"/>
                    </a:cubicBezTo>
                    <a:cubicBezTo>
                      <a:pt x="7" y="10"/>
                      <a:pt x="7" y="19"/>
                      <a:pt x="7" y="29"/>
                    </a:cubicBezTo>
                    <a:cubicBezTo>
                      <a:pt x="7" y="31"/>
                      <a:pt x="0" y="30"/>
                      <a:pt x="0" y="29"/>
                    </a:cubicBezTo>
                    <a:cubicBezTo>
                      <a:pt x="0" y="19"/>
                      <a:pt x="0" y="10"/>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5" name="Google Shape;525;p21"/>
              <p:cNvSpPr/>
              <p:nvPr/>
            </p:nvSpPr>
            <p:spPr>
              <a:xfrm>
                <a:off x="8991" y="5558"/>
                <a:ext cx="127" cy="200"/>
              </a:xfrm>
              <a:custGeom>
                <a:rect b="b" l="l" r="r" t="t"/>
                <a:pathLst>
                  <a:path extrusionOk="0" h="200" w="127">
                    <a:moveTo>
                      <a:pt x="127" y="172"/>
                    </a:moveTo>
                    <a:lnTo>
                      <a:pt x="73" y="200"/>
                    </a:lnTo>
                    <a:lnTo>
                      <a:pt x="0" y="174"/>
                    </a:lnTo>
                    <a:lnTo>
                      <a:pt x="68" y="0"/>
                    </a:lnTo>
                    <a:lnTo>
                      <a:pt x="127" y="172"/>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6" name="Google Shape;526;p21"/>
              <p:cNvSpPr/>
              <p:nvPr/>
            </p:nvSpPr>
            <p:spPr>
              <a:xfrm>
                <a:off x="9059" y="5558"/>
                <a:ext cx="59" cy="200"/>
              </a:xfrm>
              <a:custGeom>
                <a:rect b="b" l="l" r="r" t="t"/>
                <a:pathLst>
                  <a:path extrusionOk="0" h="200" w="59">
                    <a:moveTo>
                      <a:pt x="59" y="172"/>
                    </a:moveTo>
                    <a:lnTo>
                      <a:pt x="5" y="200"/>
                    </a:lnTo>
                    <a:lnTo>
                      <a:pt x="0" y="0"/>
                    </a:lnTo>
                    <a:lnTo>
                      <a:pt x="59" y="172"/>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7" name="Google Shape;527;p21"/>
              <p:cNvSpPr/>
              <p:nvPr/>
            </p:nvSpPr>
            <p:spPr>
              <a:xfrm>
                <a:off x="10890" y="4155"/>
                <a:ext cx="436" cy="245"/>
              </a:xfrm>
              <a:custGeom>
                <a:rect b="b" l="l" r="r" t="t"/>
                <a:pathLst>
                  <a:path extrusionOk="0" h="104" w="185">
                    <a:moveTo>
                      <a:pt x="160" y="50"/>
                    </a:moveTo>
                    <a:cubicBezTo>
                      <a:pt x="160" y="49"/>
                      <a:pt x="160" y="48"/>
                      <a:pt x="160" y="46"/>
                    </a:cubicBezTo>
                    <a:cubicBezTo>
                      <a:pt x="160" y="33"/>
                      <a:pt x="148" y="22"/>
                      <a:pt x="131" y="19"/>
                    </a:cubicBezTo>
                    <a:cubicBezTo>
                      <a:pt x="127" y="8"/>
                      <a:pt x="113" y="0"/>
                      <a:pt x="96" y="0"/>
                    </a:cubicBezTo>
                    <a:cubicBezTo>
                      <a:pt x="80" y="0"/>
                      <a:pt x="67" y="8"/>
                      <a:pt x="62" y="19"/>
                    </a:cubicBezTo>
                    <a:cubicBezTo>
                      <a:pt x="43" y="20"/>
                      <a:pt x="27" y="32"/>
                      <a:pt x="27" y="46"/>
                    </a:cubicBezTo>
                    <a:cubicBezTo>
                      <a:pt x="27" y="47"/>
                      <a:pt x="28" y="48"/>
                      <a:pt x="28" y="49"/>
                    </a:cubicBezTo>
                    <a:cubicBezTo>
                      <a:pt x="12" y="52"/>
                      <a:pt x="0" y="63"/>
                      <a:pt x="0" y="76"/>
                    </a:cubicBezTo>
                    <a:cubicBezTo>
                      <a:pt x="0" y="91"/>
                      <a:pt x="17" y="104"/>
                      <a:pt x="37" y="104"/>
                    </a:cubicBezTo>
                    <a:cubicBezTo>
                      <a:pt x="49" y="104"/>
                      <a:pt x="60" y="99"/>
                      <a:pt x="67" y="92"/>
                    </a:cubicBezTo>
                    <a:cubicBezTo>
                      <a:pt x="73" y="99"/>
                      <a:pt x="84" y="104"/>
                      <a:pt x="96" y="104"/>
                    </a:cubicBezTo>
                    <a:cubicBezTo>
                      <a:pt x="107" y="104"/>
                      <a:pt x="116" y="101"/>
                      <a:pt x="122" y="96"/>
                    </a:cubicBezTo>
                    <a:cubicBezTo>
                      <a:pt x="129" y="101"/>
                      <a:pt x="138" y="104"/>
                      <a:pt x="148" y="104"/>
                    </a:cubicBezTo>
                    <a:cubicBezTo>
                      <a:pt x="169" y="104"/>
                      <a:pt x="185" y="91"/>
                      <a:pt x="185" y="76"/>
                    </a:cubicBezTo>
                    <a:cubicBezTo>
                      <a:pt x="185" y="64"/>
                      <a:pt x="175" y="54"/>
                      <a:pt x="160" y="50"/>
                    </a:cubicBezTo>
                    <a:close/>
                  </a:path>
                </a:pathLst>
              </a:custGeom>
              <a:solidFill>
                <a:schemeClr val="lt2"/>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8" name="Google Shape;528;p21"/>
              <p:cNvSpPr/>
              <p:nvPr/>
            </p:nvSpPr>
            <p:spPr>
              <a:xfrm>
                <a:off x="10589" y="4701"/>
                <a:ext cx="436" cy="245"/>
              </a:xfrm>
              <a:custGeom>
                <a:rect b="b" l="l" r="r" t="t"/>
                <a:pathLst>
                  <a:path extrusionOk="0" h="104" w="185">
                    <a:moveTo>
                      <a:pt x="160" y="50"/>
                    </a:moveTo>
                    <a:cubicBezTo>
                      <a:pt x="160" y="49"/>
                      <a:pt x="160" y="48"/>
                      <a:pt x="160" y="46"/>
                    </a:cubicBezTo>
                    <a:cubicBezTo>
                      <a:pt x="160" y="33"/>
                      <a:pt x="148" y="22"/>
                      <a:pt x="131" y="19"/>
                    </a:cubicBezTo>
                    <a:cubicBezTo>
                      <a:pt x="127" y="8"/>
                      <a:pt x="113" y="0"/>
                      <a:pt x="96" y="0"/>
                    </a:cubicBezTo>
                    <a:cubicBezTo>
                      <a:pt x="80" y="0"/>
                      <a:pt x="67" y="8"/>
                      <a:pt x="62" y="19"/>
                    </a:cubicBezTo>
                    <a:cubicBezTo>
                      <a:pt x="43" y="20"/>
                      <a:pt x="27" y="32"/>
                      <a:pt x="27" y="46"/>
                    </a:cubicBezTo>
                    <a:cubicBezTo>
                      <a:pt x="27" y="47"/>
                      <a:pt x="28" y="48"/>
                      <a:pt x="28" y="49"/>
                    </a:cubicBezTo>
                    <a:cubicBezTo>
                      <a:pt x="12" y="52"/>
                      <a:pt x="0" y="63"/>
                      <a:pt x="0" y="76"/>
                    </a:cubicBezTo>
                    <a:cubicBezTo>
                      <a:pt x="0" y="91"/>
                      <a:pt x="17" y="104"/>
                      <a:pt x="37" y="104"/>
                    </a:cubicBezTo>
                    <a:cubicBezTo>
                      <a:pt x="49" y="104"/>
                      <a:pt x="60" y="99"/>
                      <a:pt x="67" y="92"/>
                    </a:cubicBezTo>
                    <a:cubicBezTo>
                      <a:pt x="73" y="99"/>
                      <a:pt x="84" y="104"/>
                      <a:pt x="96" y="104"/>
                    </a:cubicBezTo>
                    <a:cubicBezTo>
                      <a:pt x="107" y="104"/>
                      <a:pt x="116" y="101"/>
                      <a:pt x="122" y="96"/>
                    </a:cubicBezTo>
                    <a:cubicBezTo>
                      <a:pt x="129" y="101"/>
                      <a:pt x="138" y="104"/>
                      <a:pt x="148" y="104"/>
                    </a:cubicBezTo>
                    <a:cubicBezTo>
                      <a:pt x="169" y="104"/>
                      <a:pt x="185" y="91"/>
                      <a:pt x="185" y="76"/>
                    </a:cubicBezTo>
                    <a:cubicBezTo>
                      <a:pt x="185" y="64"/>
                      <a:pt x="175" y="54"/>
                      <a:pt x="160" y="50"/>
                    </a:cubicBezTo>
                    <a:close/>
                  </a:path>
                </a:pathLst>
              </a:custGeom>
              <a:solidFill>
                <a:schemeClr val="lt2"/>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9" name="Google Shape;529;p21"/>
              <p:cNvSpPr/>
              <p:nvPr/>
            </p:nvSpPr>
            <p:spPr>
              <a:xfrm>
                <a:off x="9759" y="4315"/>
                <a:ext cx="436" cy="245"/>
              </a:xfrm>
              <a:custGeom>
                <a:rect b="b" l="l" r="r" t="t"/>
                <a:pathLst>
                  <a:path extrusionOk="0" h="104" w="185">
                    <a:moveTo>
                      <a:pt x="160" y="50"/>
                    </a:moveTo>
                    <a:cubicBezTo>
                      <a:pt x="160" y="49"/>
                      <a:pt x="160" y="48"/>
                      <a:pt x="160" y="46"/>
                    </a:cubicBezTo>
                    <a:cubicBezTo>
                      <a:pt x="160" y="33"/>
                      <a:pt x="148" y="22"/>
                      <a:pt x="131" y="19"/>
                    </a:cubicBezTo>
                    <a:cubicBezTo>
                      <a:pt x="127" y="8"/>
                      <a:pt x="113" y="0"/>
                      <a:pt x="96" y="0"/>
                    </a:cubicBezTo>
                    <a:cubicBezTo>
                      <a:pt x="80" y="0"/>
                      <a:pt x="67" y="8"/>
                      <a:pt x="62" y="19"/>
                    </a:cubicBezTo>
                    <a:cubicBezTo>
                      <a:pt x="43" y="20"/>
                      <a:pt x="27" y="32"/>
                      <a:pt x="27" y="46"/>
                    </a:cubicBezTo>
                    <a:cubicBezTo>
                      <a:pt x="27" y="47"/>
                      <a:pt x="28" y="48"/>
                      <a:pt x="28" y="49"/>
                    </a:cubicBezTo>
                    <a:cubicBezTo>
                      <a:pt x="12" y="52"/>
                      <a:pt x="0" y="63"/>
                      <a:pt x="0" y="76"/>
                    </a:cubicBezTo>
                    <a:cubicBezTo>
                      <a:pt x="0" y="91"/>
                      <a:pt x="17" y="104"/>
                      <a:pt x="37" y="104"/>
                    </a:cubicBezTo>
                    <a:cubicBezTo>
                      <a:pt x="49" y="104"/>
                      <a:pt x="60" y="99"/>
                      <a:pt x="67" y="92"/>
                    </a:cubicBezTo>
                    <a:cubicBezTo>
                      <a:pt x="73" y="99"/>
                      <a:pt x="84" y="104"/>
                      <a:pt x="96" y="104"/>
                    </a:cubicBezTo>
                    <a:cubicBezTo>
                      <a:pt x="107" y="104"/>
                      <a:pt x="116" y="101"/>
                      <a:pt x="122" y="96"/>
                    </a:cubicBezTo>
                    <a:cubicBezTo>
                      <a:pt x="129" y="101"/>
                      <a:pt x="138" y="104"/>
                      <a:pt x="148" y="104"/>
                    </a:cubicBezTo>
                    <a:cubicBezTo>
                      <a:pt x="169" y="104"/>
                      <a:pt x="185" y="91"/>
                      <a:pt x="185" y="76"/>
                    </a:cubicBezTo>
                    <a:cubicBezTo>
                      <a:pt x="185" y="64"/>
                      <a:pt x="175" y="54"/>
                      <a:pt x="160" y="50"/>
                    </a:cubicBezTo>
                    <a:close/>
                  </a:path>
                </a:pathLst>
              </a:custGeom>
              <a:solidFill>
                <a:schemeClr val="lt2"/>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0" name="Google Shape;530;p21"/>
              <p:cNvSpPr/>
              <p:nvPr/>
            </p:nvSpPr>
            <p:spPr>
              <a:xfrm>
                <a:off x="9856" y="5558"/>
                <a:ext cx="1557" cy="748"/>
              </a:xfrm>
              <a:custGeom>
                <a:rect b="b" l="l" r="r" t="t"/>
                <a:pathLst>
                  <a:path extrusionOk="0" h="318" w="661">
                    <a:moveTo>
                      <a:pt x="565" y="10"/>
                    </a:moveTo>
                    <a:cubicBezTo>
                      <a:pt x="537" y="7"/>
                      <a:pt x="441" y="35"/>
                      <a:pt x="419" y="85"/>
                    </a:cubicBezTo>
                    <a:cubicBezTo>
                      <a:pt x="396" y="136"/>
                      <a:pt x="361" y="133"/>
                      <a:pt x="280" y="138"/>
                    </a:cubicBezTo>
                    <a:cubicBezTo>
                      <a:pt x="199" y="144"/>
                      <a:pt x="81" y="156"/>
                      <a:pt x="81" y="156"/>
                    </a:cubicBezTo>
                    <a:cubicBezTo>
                      <a:pt x="81" y="156"/>
                      <a:pt x="0" y="167"/>
                      <a:pt x="15" y="207"/>
                    </a:cubicBezTo>
                    <a:cubicBezTo>
                      <a:pt x="30" y="247"/>
                      <a:pt x="85" y="215"/>
                      <a:pt x="160" y="207"/>
                    </a:cubicBezTo>
                    <a:cubicBezTo>
                      <a:pt x="235" y="199"/>
                      <a:pt x="275" y="232"/>
                      <a:pt x="344" y="275"/>
                    </a:cubicBezTo>
                    <a:cubicBezTo>
                      <a:pt x="414" y="318"/>
                      <a:pt x="429" y="290"/>
                      <a:pt x="482" y="275"/>
                    </a:cubicBezTo>
                    <a:cubicBezTo>
                      <a:pt x="535" y="260"/>
                      <a:pt x="613" y="247"/>
                      <a:pt x="588" y="224"/>
                    </a:cubicBezTo>
                    <a:cubicBezTo>
                      <a:pt x="563" y="202"/>
                      <a:pt x="505" y="205"/>
                      <a:pt x="515" y="165"/>
                    </a:cubicBezTo>
                    <a:cubicBezTo>
                      <a:pt x="525" y="126"/>
                      <a:pt x="587" y="143"/>
                      <a:pt x="624" y="115"/>
                    </a:cubicBezTo>
                    <a:cubicBezTo>
                      <a:pt x="661" y="88"/>
                      <a:pt x="635" y="56"/>
                      <a:pt x="593" y="67"/>
                    </a:cubicBezTo>
                    <a:cubicBezTo>
                      <a:pt x="550" y="78"/>
                      <a:pt x="583" y="51"/>
                      <a:pt x="598" y="25"/>
                    </a:cubicBezTo>
                    <a:cubicBezTo>
                      <a:pt x="613" y="0"/>
                      <a:pt x="565" y="10"/>
                      <a:pt x="565" y="10"/>
                    </a:cubicBez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1" name="Google Shape;531;p21"/>
              <p:cNvSpPr/>
              <p:nvPr/>
            </p:nvSpPr>
            <p:spPr>
              <a:xfrm>
                <a:off x="4467" y="2639"/>
                <a:ext cx="3770" cy="1436"/>
              </a:xfrm>
              <a:custGeom>
                <a:rect b="b" l="l" r="r" t="t"/>
                <a:pathLst>
                  <a:path extrusionOk="0" h="1436" w="3770">
                    <a:moveTo>
                      <a:pt x="3728" y="508"/>
                    </a:moveTo>
                    <a:lnTo>
                      <a:pt x="3614" y="473"/>
                    </a:lnTo>
                    <a:lnTo>
                      <a:pt x="2686" y="895"/>
                    </a:lnTo>
                    <a:lnTo>
                      <a:pt x="2017" y="692"/>
                    </a:lnTo>
                    <a:lnTo>
                      <a:pt x="2943" y="271"/>
                    </a:lnTo>
                    <a:lnTo>
                      <a:pt x="2832" y="238"/>
                    </a:lnTo>
                    <a:lnTo>
                      <a:pt x="1904" y="657"/>
                    </a:lnTo>
                    <a:lnTo>
                      <a:pt x="1234" y="454"/>
                    </a:lnTo>
                    <a:lnTo>
                      <a:pt x="2160" y="35"/>
                    </a:lnTo>
                    <a:lnTo>
                      <a:pt x="2050" y="0"/>
                    </a:lnTo>
                    <a:lnTo>
                      <a:pt x="1121" y="421"/>
                    </a:lnTo>
                    <a:lnTo>
                      <a:pt x="447" y="217"/>
                    </a:lnTo>
                    <a:lnTo>
                      <a:pt x="315" y="275"/>
                    </a:lnTo>
                    <a:lnTo>
                      <a:pt x="989" y="480"/>
                    </a:lnTo>
                    <a:lnTo>
                      <a:pt x="0" y="930"/>
                    </a:lnTo>
                    <a:lnTo>
                      <a:pt x="113" y="963"/>
                    </a:lnTo>
                    <a:lnTo>
                      <a:pt x="1102" y="513"/>
                    </a:lnTo>
                    <a:lnTo>
                      <a:pt x="1772" y="716"/>
                    </a:lnTo>
                    <a:lnTo>
                      <a:pt x="782" y="1165"/>
                    </a:lnTo>
                    <a:lnTo>
                      <a:pt x="895" y="1201"/>
                    </a:lnTo>
                    <a:lnTo>
                      <a:pt x="1885" y="751"/>
                    </a:lnTo>
                    <a:lnTo>
                      <a:pt x="2556" y="953"/>
                    </a:lnTo>
                    <a:lnTo>
                      <a:pt x="1567" y="1403"/>
                    </a:lnTo>
                    <a:lnTo>
                      <a:pt x="1677" y="1436"/>
                    </a:lnTo>
                    <a:lnTo>
                      <a:pt x="2669" y="986"/>
                    </a:lnTo>
                    <a:lnTo>
                      <a:pt x="3640" y="1281"/>
                    </a:lnTo>
                    <a:lnTo>
                      <a:pt x="3770" y="1222"/>
                    </a:lnTo>
                    <a:lnTo>
                      <a:pt x="2799" y="927"/>
                    </a:lnTo>
                    <a:lnTo>
                      <a:pt x="3728" y="508"/>
                    </a:lnTo>
                    <a:close/>
                  </a:path>
                </a:pathLst>
              </a:custGeom>
              <a:solidFill>
                <a:srgbClr val="A6A8AB"/>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2" name="Google Shape;532;p21"/>
              <p:cNvSpPr/>
              <p:nvPr/>
            </p:nvSpPr>
            <p:spPr>
              <a:xfrm>
                <a:off x="5781" y="2036"/>
                <a:ext cx="580" cy="1241"/>
              </a:xfrm>
              <a:custGeom>
                <a:rect b="b" l="l" r="r" t="t"/>
                <a:pathLst>
                  <a:path extrusionOk="0" h="1241" w="580">
                    <a:moveTo>
                      <a:pt x="0" y="0"/>
                    </a:moveTo>
                    <a:lnTo>
                      <a:pt x="0" y="1064"/>
                    </a:lnTo>
                    <a:lnTo>
                      <a:pt x="580" y="1241"/>
                    </a:lnTo>
                    <a:lnTo>
                      <a:pt x="580" y="175"/>
                    </a:lnTo>
                    <a:lnTo>
                      <a:pt x="0" y="0"/>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3" name="Google Shape;533;p21"/>
              <p:cNvSpPr/>
              <p:nvPr/>
            </p:nvSpPr>
            <p:spPr>
              <a:xfrm>
                <a:off x="5840" y="2168"/>
                <a:ext cx="50" cy="824"/>
              </a:xfrm>
              <a:custGeom>
                <a:rect b="b" l="l" r="r" t="t"/>
                <a:pathLst>
                  <a:path extrusionOk="0" h="350" w="21">
                    <a:moveTo>
                      <a:pt x="0" y="0"/>
                    </a:moveTo>
                    <a:cubicBezTo>
                      <a:pt x="21" y="7"/>
                      <a:pt x="21" y="7"/>
                      <a:pt x="21" y="7"/>
                    </a:cubicBezTo>
                    <a:cubicBezTo>
                      <a:pt x="21" y="65"/>
                      <a:pt x="21" y="123"/>
                      <a:pt x="21" y="181"/>
                    </a:cubicBezTo>
                    <a:cubicBezTo>
                      <a:pt x="21" y="237"/>
                      <a:pt x="21" y="294"/>
                      <a:pt x="21" y="350"/>
                    </a:cubicBezTo>
                    <a:cubicBezTo>
                      <a:pt x="0" y="344"/>
                      <a:pt x="0" y="344"/>
                      <a:pt x="0" y="344"/>
                    </a:cubicBezTo>
                    <a:cubicBezTo>
                      <a:pt x="0" y="286"/>
                      <a:pt x="0" y="228"/>
                      <a:pt x="0" y="170"/>
                    </a:cubicBezTo>
                    <a:lnTo>
                      <a:pt x="0" y="0"/>
                    </a:ln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4" name="Google Shape;534;p21"/>
              <p:cNvSpPr/>
              <p:nvPr/>
            </p:nvSpPr>
            <p:spPr>
              <a:xfrm>
                <a:off x="5925" y="2194"/>
                <a:ext cx="47" cy="824"/>
              </a:xfrm>
              <a:custGeom>
                <a:rect b="b" l="l" r="r" t="t"/>
                <a:pathLst>
                  <a:path extrusionOk="0" h="350" w="20">
                    <a:moveTo>
                      <a:pt x="0" y="0"/>
                    </a:moveTo>
                    <a:cubicBezTo>
                      <a:pt x="20" y="6"/>
                      <a:pt x="20" y="6"/>
                      <a:pt x="20" y="6"/>
                    </a:cubicBezTo>
                    <a:cubicBezTo>
                      <a:pt x="20" y="64"/>
                      <a:pt x="20" y="123"/>
                      <a:pt x="20" y="181"/>
                    </a:cubicBezTo>
                    <a:cubicBezTo>
                      <a:pt x="20" y="237"/>
                      <a:pt x="20" y="293"/>
                      <a:pt x="20" y="350"/>
                    </a:cubicBezTo>
                    <a:cubicBezTo>
                      <a:pt x="0" y="344"/>
                      <a:pt x="0" y="344"/>
                      <a:pt x="0" y="344"/>
                    </a:cubicBezTo>
                    <a:cubicBezTo>
                      <a:pt x="0" y="286"/>
                      <a:pt x="0" y="228"/>
                      <a:pt x="0" y="170"/>
                    </a:cubicBezTo>
                    <a:lnTo>
                      <a:pt x="0" y="0"/>
                    </a:ln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5" name="Google Shape;535;p21"/>
              <p:cNvSpPr/>
              <p:nvPr/>
            </p:nvSpPr>
            <p:spPr>
              <a:xfrm>
                <a:off x="6010" y="2220"/>
                <a:ext cx="50" cy="824"/>
              </a:xfrm>
              <a:custGeom>
                <a:rect b="b" l="l" r="r" t="t"/>
                <a:pathLst>
                  <a:path extrusionOk="0" h="350" w="21">
                    <a:moveTo>
                      <a:pt x="0" y="0"/>
                    </a:moveTo>
                    <a:cubicBezTo>
                      <a:pt x="21" y="6"/>
                      <a:pt x="21" y="6"/>
                      <a:pt x="21" y="6"/>
                    </a:cubicBezTo>
                    <a:cubicBezTo>
                      <a:pt x="21" y="64"/>
                      <a:pt x="21" y="123"/>
                      <a:pt x="21" y="181"/>
                    </a:cubicBezTo>
                    <a:cubicBezTo>
                      <a:pt x="21" y="350"/>
                      <a:pt x="21" y="350"/>
                      <a:pt x="21" y="350"/>
                    </a:cubicBezTo>
                    <a:cubicBezTo>
                      <a:pt x="0" y="344"/>
                      <a:pt x="0" y="344"/>
                      <a:pt x="0" y="344"/>
                    </a:cubicBezTo>
                    <a:cubicBezTo>
                      <a:pt x="0" y="286"/>
                      <a:pt x="0" y="228"/>
                      <a:pt x="0" y="170"/>
                    </a:cubicBezTo>
                    <a:lnTo>
                      <a:pt x="0" y="0"/>
                    </a:ln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6" name="Google Shape;536;p21"/>
              <p:cNvSpPr/>
              <p:nvPr/>
            </p:nvSpPr>
            <p:spPr>
              <a:xfrm>
                <a:off x="6095" y="2246"/>
                <a:ext cx="49" cy="824"/>
              </a:xfrm>
              <a:custGeom>
                <a:rect b="b" l="l" r="r" t="t"/>
                <a:pathLst>
                  <a:path extrusionOk="0" h="350" w="21">
                    <a:moveTo>
                      <a:pt x="0" y="0"/>
                    </a:moveTo>
                    <a:cubicBezTo>
                      <a:pt x="21" y="6"/>
                      <a:pt x="21" y="6"/>
                      <a:pt x="21" y="6"/>
                    </a:cubicBezTo>
                    <a:cubicBezTo>
                      <a:pt x="21" y="65"/>
                      <a:pt x="21" y="123"/>
                      <a:pt x="21" y="181"/>
                    </a:cubicBezTo>
                    <a:cubicBezTo>
                      <a:pt x="21" y="350"/>
                      <a:pt x="21" y="350"/>
                      <a:pt x="21" y="350"/>
                    </a:cubicBezTo>
                    <a:cubicBezTo>
                      <a:pt x="0" y="344"/>
                      <a:pt x="0" y="344"/>
                      <a:pt x="0" y="344"/>
                    </a:cubicBezTo>
                    <a:cubicBezTo>
                      <a:pt x="0" y="286"/>
                      <a:pt x="0" y="228"/>
                      <a:pt x="0" y="170"/>
                    </a:cubicBezTo>
                    <a:lnTo>
                      <a:pt x="0" y="0"/>
                    </a:ln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7" name="Google Shape;537;p21"/>
              <p:cNvSpPr/>
              <p:nvPr/>
            </p:nvSpPr>
            <p:spPr>
              <a:xfrm>
                <a:off x="6182" y="2272"/>
                <a:ext cx="50" cy="824"/>
              </a:xfrm>
              <a:custGeom>
                <a:rect b="b" l="l" r="r" t="t"/>
                <a:pathLst>
                  <a:path extrusionOk="0" h="350" w="21">
                    <a:moveTo>
                      <a:pt x="0" y="0"/>
                    </a:moveTo>
                    <a:cubicBezTo>
                      <a:pt x="21" y="6"/>
                      <a:pt x="21" y="6"/>
                      <a:pt x="21" y="6"/>
                    </a:cubicBezTo>
                    <a:cubicBezTo>
                      <a:pt x="21" y="65"/>
                      <a:pt x="21" y="123"/>
                      <a:pt x="21" y="181"/>
                    </a:cubicBezTo>
                    <a:cubicBezTo>
                      <a:pt x="21" y="350"/>
                      <a:pt x="21" y="350"/>
                      <a:pt x="21" y="350"/>
                    </a:cubicBezTo>
                    <a:cubicBezTo>
                      <a:pt x="0" y="344"/>
                      <a:pt x="0" y="344"/>
                      <a:pt x="0" y="344"/>
                    </a:cubicBezTo>
                    <a:cubicBezTo>
                      <a:pt x="0" y="286"/>
                      <a:pt x="0" y="228"/>
                      <a:pt x="0" y="170"/>
                    </a:cubicBezTo>
                    <a:cubicBezTo>
                      <a:pt x="0" y="113"/>
                      <a:pt x="0" y="57"/>
                      <a:pt x="0" y="0"/>
                    </a:cubicBez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8" name="Google Shape;538;p21"/>
              <p:cNvSpPr/>
              <p:nvPr/>
            </p:nvSpPr>
            <p:spPr>
              <a:xfrm>
                <a:off x="6267" y="2298"/>
                <a:ext cx="49" cy="824"/>
              </a:xfrm>
              <a:custGeom>
                <a:rect b="b" l="l" r="r" t="t"/>
                <a:pathLst>
                  <a:path extrusionOk="0" h="350" w="21">
                    <a:moveTo>
                      <a:pt x="0" y="0"/>
                    </a:moveTo>
                    <a:cubicBezTo>
                      <a:pt x="21" y="6"/>
                      <a:pt x="21" y="6"/>
                      <a:pt x="21" y="6"/>
                    </a:cubicBezTo>
                    <a:cubicBezTo>
                      <a:pt x="21" y="65"/>
                      <a:pt x="21" y="123"/>
                      <a:pt x="21" y="181"/>
                    </a:cubicBezTo>
                    <a:cubicBezTo>
                      <a:pt x="21" y="350"/>
                      <a:pt x="21" y="350"/>
                      <a:pt x="21" y="350"/>
                    </a:cubicBezTo>
                    <a:cubicBezTo>
                      <a:pt x="14" y="348"/>
                      <a:pt x="7" y="346"/>
                      <a:pt x="0" y="344"/>
                    </a:cubicBezTo>
                    <a:cubicBezTo>
                      <a:pt x="0" y="286"/>
                      <a:pt x="0" y="228"/>
                      <a:pt x="0" y="170"/>
                    </a:cubicBezTo>
                    <a:cubicBezTo>
                      <a:pt x="0" y="113"/>
                      <a:pt x="0" y="57"/>
                      <a:pt x="0" y="0"/>
                    </a:cubicBez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9" name="Google Shape;539;p21"/>
              <p:cNvSpPr/>
              <p:nvPr/>
            </p:nvSpPr>
            <p:spPr>
              <a:xfrm>
                <a:off x="6361" y="2067"/>
                <a:ext cx="321" cy="1210"/>
              </a:xfrm>
              <a:custGeom>
                <a:rect b="b" l="l" r="r" t="t"/>
                <a:pathLst>
                  <a:path extrusionOk="0" h="1210" w="321">
                    <a:moveTo>
                      <a:pt x="0" y="144"/>
                    </a:moveTo>
                    <a:lnTo>
                      <a:pt x="0" y="1210"/>
                    </a:lnTo>
                    <a:lnTo>
                      <a:pt x="321" y="1066"/>
                    </a:lnTo>
                    <a:lnTo>
                      <a:pt x="316" y="0"/>
                    </a:lnTo>
                    <a:lnTo>
                      <a:pt x="0" y="144"/>
                    </a:ln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0" name="Google Shape;540;p21"/>
              <p:cNvSpPr/>
              <p:nvPr/>
            </p:nvSpPr>
            <p:spPr>
              <a:xfrm>
                <a:off x="5781" y="1893"/>
                <a:ext cx="896" cy="318"/>
              </a:xfrm>
              <a:custGeom>
                <a:rect b="b" l="l" r="r" t="t"/>
                <a:pathLst>
                  <a:path extrusionOk="0" h="318" w="896">
                    <a:moveTo>
                      <a:pt x="316" y="0"/>
                    </a:moveTo>
                    <a:lnTo>
                      <a:pt x="0" y="143"/>
                    </a:lnTo>
                    <a:lnTo>
                      <a:pt x="580" y="318"/>
                    </a:lnTo>
                    <a:lnTo>
                      <a:pt x="896" y="174"/>
                    </a:lnTo>
                    <a:lnTo>
                      <a:pt x="316" y="0"/>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1" name="Google Shape;541;p21"/>
              <p:cNvSpPr/>
              <p:nvPr/>
            </p:nvSpPr>
            <p:spPr>
              <a:xfrm>
                <a:off x="6399" y="2288"/>
                <a:ext cx="45" cy="831"/>
              </a:xfrm>
              <a:custGeom>
                <a:rect b="b" l="l" r="r" t="t"/>
                <a:pathLst>
                  <a:path extrusionOk="0" h="353" w="19">
                    <a:moveTo>
                      <a:pt x="0" y="9"/>
                    </a:moveTo>
                    <a:cubicBezTo>
                      <a:pt x="7" y="6"/>
                      <a:pt x="13" y="3"/>
                      <a:pt x="19" y="0"/>
                    </a:cubicBezTo>
                    <a:cubicBezTo>
                      <a:pt x="19" y="57"/>
                      <a:pt x="19" y="113"/>
                      <a:pt x="19" y="169"/>
                    </a:cubicBezTo>
                    <a:cubicBezTo>
                      <a:pt x="19" y="228"/>
                      <a:pt x="19" y="286"/>
                      <a:pt x="19" y="344"/>
                    </a:cubicBezTo>
                    <a:cubicBezTo>
                      <a:pt x="0" y="353"/>
                      <a:pt x="0" y="353"/>
                      <a:pt x="0" y="353"/>
                    </a:cubicBezTo>
                    <a:cubicBezTo>
                      <a:pt x="0" y="184"/>
                      <a:pt x="0" y="184"/>
                      <a:pt x="0" y="184"/>
                    </a:cubicBezTo>
                    <a:cubicBezTo>
                      <a:pt x="0" y="126"/>
                      <a:pt x="0" y="67"/>
                      <a:pt x="0" y="9"/>
                    </a:cubicBez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2" name="Google Shape;542;p21"/>
              <p:cNvSpPr/>
              <p:nvPr/>
            </p:nvSpPr>
            <p:spPr>
              <a:xfrm>
                <a:off x="6488" y="2248"/>
                <a:ext cx="48" cy="829"/>
              </a:xfrm>
              <a:custGeom>
                <a:rect b="b" l="l" r="r" t="t"/>
                <a:pathLst>
                  <a:path extrusionOk="0" h="352" w="20">
                    <a:moveTo>
                      <a:pt x="0" y="9"/>
                    </a:moveTo>
                    <a:cubicBezTo>
                      <a:pt x="20" y="0"/>
                      <a:pt x="20" y="0"/>
                      <a:pt x="20" y="0"/>
                    </a:cubicBezTo>
                    <a:cubicBezTo>
                      <a:pt x="20" y="169"/>
                      <a:pt x="20" y="169"/>
                      <a:pt x="20" y="169"/>
                    </a:cubicBezTo>
                    <a:cubicBezTo>
                      <a:pt x="20" y="227"/>
                      <a:pt x="20" y="285"/>
                      <a:pt x="20" y="343"/>
                    </a:cubicBezTo>
                    <a:cubicBezTo>
                      <a:pt x="0" y="352"/>
                      <a:pt x="0" y="352"/>
                      <a:pt x="0" y="352"/>
                    </a:cubicBezTo>
                    <a:cubicBezTo>
                      <a:pt x="0" y="183"/>
                      <a:pt x="0" y="183"/>
                      <a:pt x="0" y="183"/>
                    </a:cubicBezTo>
                    <a:cubicBezTo>
                      <a:pt x="0" y="125"/>
                      <a:pt x="0" y="67"/>
                      <a:pt x="0" y="9"/>
                    </a:cubicBez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3" name="Google Shape;543;p21"/>
              <p:cNvSpPr/>
              <p:nvPr/>
            </p:nvSpPr>
            <p:spPr>
              <a:xfrm>
                <a:off x="6580" y="2208"/>
                <a:ext cx="45" cy="829"/>
              </a:xfrm>
              <a:custGeom>
                <a:rect b="b" l="l" r="r" t="t"/>
                <a:pathLst>
                  <a:path extrusionOk="0" h="352" w="19">
                    <a:moveTo>
                      <a:pt x="0" y="8"/>
                    </a:moveTo>
                    <a:cubicBezTo>
                      <a:pt x="19" y="0"/>
                      <a:pt x="19" y="0"/>
                      <a:pt x="19" y="0"/>
                    </a:cubicBezTo>
                    <a:cubicBezTo>
                      <a:pt x="19" y="169"/>
                      <a:pt x="19" y="169"/>
                      <a:pt x="19" y="169"/>
                    </a:cubicBezTo>
                    <a:cubicBezTo>
                      <a:pt x="19" y="227"/>
                      <a:pt x="19" y="285"/>
                      <a:pt x="19" y="343"/>
                    </a:cubicBezTo>
                    <a:cubicBezTo>
                      <a:pt x="13" y="346"/>
                      <a:pt x="6" y="349"/>
                      <a:pt x="0" y="352"/>
                    </a:cubicBezTo>
                    <a:cubicBezTo>
                      <a:pt x="0" y="296"/>
                      <a:pt x="0" y="239"/>
                      <a:pt x="0" y="183"/>
                    </a:cubicBezTo>
                    <a:cubicBezTo>
                      <a:pt x="0" y="125"/>
                      <a:pt x="0" y="67"/>
                      <a:pt x="0" y="8"/>
                    </a:cubicBez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4" name="Google Shape;544;p21"/>
              <p:cNvSpPr/>
              <p:nvPr/>
            </p:nvSpPr>
            <p:spPr>
              <a:xfrm>
                <a:off x="5864" y="2736"/>
                <a:ext cx="316" cy="767"/>
              </a:xfrm>
              <a:custGeom>
                <a:rect b="b" l="l" r="r" t="t"/>
                <a:pathLst>
                  <a:path extrusionOk="0" h="767" w="316">
                    <a:moveTo>
                      <a:pt x="316" y="0"/>
                    </a:moveTo>
                    <a:lnTo>
                      <a:pt x="316" y="623"/>
                    </a:lnTo>
                    <a:lnTo>
                      <a:pt x="0" y="767"/>
                    </a:lnTo>
                    <a:lnTo>
                      <a:pt x="0" y="143"/>
                    </a:lnTo>
                    <a:lnTo>
                      <a:pt x="316" y="0"/>
                    </a:ln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5" name="Google Shape;545;p21"/>
              <p:cNvSpPr/>
              <p:nvPr/>
            </p:nvSpPr>
            <p:spPr>
              <a:xfrm>
                <a:off x="6109" y="2952"/>
                <a:ext cx="54" cy="158"/>
              </a:xfrm>
              <a:custGeom>
                <a:rect b="b" l="l" r="r" t="t"/>
                <a:pathLst>
                  <a:path extrusionOk="0" h="67" w="23">
                    <a:moveTo>
                      <a:pt x="0" y="10"/>
                    </a:moveTo>
                    <a:cubicBezTo>
                      <a:pt x="8" y="7"/>
                      <a:pt x="15" y="3"/>
                      <a:pt x="23" y="0"/>
                    </a:cubicBezTo>
                    <a:cubicBezTo>
                      <a:pt x="23" y="9"/>
                      <a:pt x="23" y="19"/>
                      <a:pt x="23" y="28"/>
                    </a:cubicBezTo>
                    <a:cubicBezTo>
                      <a:pt x="23" y="37"/>
                      <a:pt x="23" y="47"/>
                      <a:pt x="23" y="56"/>
                    </a:cubicBezTo>
                    <a:cubicBezTo>
                      <a:pt x="15" y="60"/>
                      <a:pt x="8" y="63"/>
                      <a:pt x="0" y="67"/>
                    </a:cubicBezTo>
                    <a:cubicBezTo>
                      <a:pt x="0" y="57"/>
                      <a:pt x="0" y="48"/>
                      <a:pt x="0" y="38"/>
                    </a:cubicBezTo>
                    <a:cubicBezTo>
                      <a:pt x="0" y="29"/>
                      <a:pt x="0" y="20"/>
                      <a:pt x="0" y="10"/>
                    </a:cubicBezTo>
                    <a:close/>
                  </a:path>
                </a:pathLst>
              </a:custGeom>
              <a:solidFill>
                <a:srgbClr val="904D24"/>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6" name="Google Shape;546;p21"/>
              <p:cNvSpPr/>
              <p:nvPr/>
            </p:nvSpPr>
            <p:spPr>
              <a:xfrm>
                <a:off x="6109" y="3105"/>
                <a:ext cx="54" cy="155"/>
              </a:xfrm>
              <a:custGeom>
                <a:rect b="b" l="l" r="r" t="t"/>
                <a:pathLst>
                  <a:path extrusionOk="0" h="66" w="23">
                    <a:moveTo>
                      <a:pt x="0" y="10"/>
                    </a:moveTo>
                    <a:cubicBezTo>
                      <a:pt x="8" y="7"/>
                      <a:pt x="15" y="3"/>
                      <a:pt x="23" y="0"/>
                    </a:cubicBezTo>
                    <a:cubicBezTo>
                      <a:pt x="23" y="9"/>
                      <a:pt x="23" y="19"/>
                      <a:pt x="23" y="28"/>
                    </a:cubicBezTo>
                    <a:cubicBezTo>
                      <a:pt x="23" y="37"/>
                      <a:pt x="23" y="47"/>
                      <a:pt x="23" y="56"/>
                    </a:cubicBezTo>
                    <a:cubicBezTo>
                      <a:pt x="15" y="59"/>
                      <a:pt x="8" y="63"/>
                      <a:pt x="0" y="66"/>
                    </a:cubicBezTo>
                    <a:cubicBezTo>
                      <a:pt x="0" y="57"/>
                      <a:pt x="0" y="48"/>
                      <a:pt x="0" y="38"/>
                    </a:cubicBezTo>
                    <a:cubicBezTo>
                      <a:pt x="0" y="29"/>
                      <a:pt x="0" y="19"/>
                      <a:pt x="0" y="10"/>
                    </a:cubicBezTo>
                    <a:close/>
                  </a:path>
                </a:pathLst>
              </a:custGeom>
              <a:solidFill>
                <a:srgbClr val="904D24"/>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7" name="Google Shape;547;p21"/>
              <p:cNvSpPr/>
              <p:nvPr/>
            </p:nvSpPr>
            <p:spPr>
              <a:xfrm>
                <a:off x="5878" y="2907"/>
                <a:ext cx="45" cy="146"/>
              </a:xfrm>
              <a:custGeom>
                <a:rect b="b" l="l" r="r" t="t"/>
                <a:pathLst>
                  <a:path extrusionOk="0" h="62" w="19">
                    <a:moveTo>
                      <a:pt x="0" y="9"/>
                    </a:moveTo>
                    <a:cubicBezTo>
                      <a:pt x="7" y="6"/>
                      <a:pt x="13" y="3"/>
                      <a:pt x="19" y="0"/>
                    </a:cubicBezTo>
                    <a:cubicBezTo>
                      <a:pt x="19" y="26"/>
                      <a:pt x="19" y="26"/>
                      <a:pt x="19" y="26"/>
                    </a:cubicBezTo>
                    <a:cubicBezTo>
                      <a:pt x="19" y="35"/>
                      <a:pt x="19" y="44"/>
                      <a:pt x="19" y="54"/>
                    </a:cubicBezTo>
                    <a:cubicBezTo>
                      <a:pt x="0" y="62"/>
                      <a:pt x="0" y="62"/>
                      <a:pt x="0" y="62"/>
                    </a:cubicBezTo>
                    <a:cubicBezTo>
                      <a:pt x="0" y="37"/>
                      <a:pt x="0" y="37"/>
                      <a:pt x="0" y="37"/>
                    </a:cubicBezTo>
                    <a:cubicBezTo>
                      <a:pt x="0" y="27"/>
                      <a:pt x="0" y="18"/>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8" name="Google Shape;548;p21"/>
              <p:cNvSpPr/>
              <p:nvPr/>
            </p:nvSpPr>
            <p:spPr>
              <a:xfrm>
                <a:off x="5956" y="2872"/>
                <a:ext cx="45" cy="146"/>
              </a:xfrm>
              <a:custGeom>
                <a:rect b="b" l="l" r="r" t="t"/>
                <a:pathLst>
                  <a:path extrusionOk="0" h="62" w="19">
                    <a:moveTo>
                      <a:pt x="0" y="9"/>
                    </a:moveTo>
                    <a:cubicBezTo>
                      <a:pt x="19" y="0"/>
                      <a:pt x="19" y="0"/>
                      <a:pt x="19" y="0"/>
                    </a:cubicBezTo>
                    <a:cubicBezTo>
                      <a:pt x="19" y="26"/>
                      <a:pt x="19" y="26"/>
                      <a:pt x="19" y="26"/>
                    </a:cubicBezTo>
                    <a:cubicBezTo>
                      <a:pt x="19" y="35"/>
                      <a:pt x="19" y="45"/>
                      <a:pt x="19" y="54"/>
                    </a:cubicBezTo>
                    <a:cubicBezTo>
                      <a:pt x="0" y="62"/>
                      <a:pt x="0" y="62"/>
                      <a:pt x="0" y="62"/>
                    </a:cubicBezTo>
                    <a:cubicBezTo>
                      <a:pt x="0" y="37"/>
                      <a:pt x="0" y="37"/>
                      <a:pt x="0" y="37"/>
                    </a:cubicBezTo>
                    <a:cubicBezTo>
                      <a:pt x="0" y="28"/>
                      <a:pt x="0" y="18"/>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9" name="Google Shape;549;p21"/>
              <p:cNvSpPr/>
              <p:nvPr/>
            </p:nvSpPr>
            <p:spPr>
              <a:xfrm>
                <a:off x="6034" y="2839"/>
                <a:ext cx="42" cy="146"/>
              </a:xfrm>
              <a:custGeom>
                <a:rect b="b" l="l" r="r" t="t"/>
                <a:pathLst>
                  <a:path extrusionOk="0" h="62" w="18">
                    <a:moveTo>
                      <a:pt x="0" y="8"/>
                    </a:moveTo>
                    <a:cubicBezTo>
                      <a:pt x="18" y="0"/>
                      <a:pt x="18" y="0"/>
                      <a:pt x="18" y="0"/>
                    </a:cubicBezTo>
                    <a:cubicBezTo>
                      <a:pt x="18" y="25"/>
                      <a:pt x="18" y="25"/>
                      <a:pt x="18" y="25"/>
                    </a:cubicBezTo>
                    <a:cubicBezTo>
                      <a:pt x="18" y="34"/>
                      <a:pt x="18" y="44"/>
                      <a:pt x="18" y="53"/>
                    </a:cubicBezTo>
                    <a:cubicBezTo>
                      <a:pt x="0" y="62"/>
                      <a:pt x="0" y="62"/>
                      <a:pt x="0" y="62"/>
                    </a:cubicBezTo>
                    <a:cubicBezTo>
                      <a:pt x="0" y="36"/>
                      <a:pt x="0" y="36"/>
                      <a:pt x="0" y="36"/>
                    </a:cubicBezTo>
                    <a:cubicBezTo>
                      <a:pt x="0" y="27"/>
                      <a:pt x="0" y="17"/>
                      <a:pt x="0" y="8"/>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0" name="Google Shape;550;p21"/>
              <p:cNvSpPr/>
              <p:nvPr/>
            </p:nvSpPr>
            <p:spPr>
              <a:xfrm>
                <a:off x="6109" y="2804"/>
                <a:ext cx="45" cy="146"/>
              </a:xfrm>
              <a:custGeom>
                <a:rect b="b" l="l" r="r" t="t"/>
                <a:pathLst>
                  <a:path extrusionOk="0" h="62" w="19">
                    <a:moveTo>
                      <a:pt x="0" y="8"/>
                    </a:moveTo>
                    <a:cubicBezTo>
                      <a:pt x="19" y="0"/>
                      <a:pt x="19" y="0"/>
                      <a:pt x="19" y="0"/>
                    </a:cubicBezTo>
                    <a:cubicBezTo>
                      <a:pt x="19" y="25"/>
                      <a:pt x="19" y="25"/>
                      <a:pt x="19" y="25"/>
                    </a:cubicBezTo>
                    <a:cubicBezTo>
                      <a:pt x="19" y="35"/>
                      <a:pt x="19" y="44"/>
                      <a:pt x="19" y="53"/>
                    </a:cubicBezTo>
                    <a:cubicBezTo>
                      <a:pt x="0" y="62"/>
                      <a:pt x="0" y="62"/>
                      <a:pt x="0" y="62"/>
                    </a:cubicBezTo>
                    <a:cubicBezTo>
                      <a:pt x="0" y="37"/>
                      <a:pt x="0" y="37"/>
                      <a:pt x="0" y="37"/>
                    </a:cubicBezTo>
                    <a:cubicBezTo>
                      <a:pt x="0" y="27"/>
                      <a:pt x="0" y="18"/>
                      <a:pt x="0" y="8"/>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1" name="Google Shape;551;p21"/>
              <p:cNvSpPr/>
              <p:nvPr/>
            </p:nvSpPr>
            <p:spPr>
              <a:xfrm>
                <a:off x="5878" y="3060"/>
                <a:ext cx="45" cy="146"/>
              </a:xfrm>
              <a:custGeom>
                <a:rect b="b" l="l" r="r" t="t"/>
                <a:pathLst>
                  <a:path extrusionOk="0" h="62" w="19">
                    <a:moveTo>
                      <a:pt x="0" y="8"/>
                    </a:moveTo>
                    <a:cubicBezTo>
                      <a:pt x="7" y="6"/>
                      <a:pt x="13" y="3"/>
                      <a:pt x="19" y="0"/>
                    </a:cubicBezTo>
                    <a:cubicBezTo>
                      <a:pt x="19" y="25"/>
                      <a:pt x="19" y="25"/>
                      <a:pt x="19" y="25"/>
                    </a:cubicBezTo>
                    <a:cubicBezTo>
                      <a:pt x="19" y="35"/>
                      <a:pt x="19" y="44"/>
                      <a:pt x="19" y="54"/>
                    </a:cubicBezTo>
                    <a:cubicBezTo>
                      <a:pt x="0" y="62"/>
                      <a:pt x="0" y="62"/>
                      <a:pt x="0" y="62"/>
                    </a:cubicBezTo>
                    <a:cubicBezTo>
                      <a:pt x="0" y="37"/>
                      <a:pt x="0" y="37"/>
                      <a:pt x="0" y="37"/>
                    </a:cubicBezTo>
                    <a:cubicBezTo>
                      <a:pt x="0" y="27"/>
                      <a:pt x="0" y="18"/>
                      <a:pt x="0" y="8"/>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2" name="Google Shape;552;p21"/>
              <p:cNvSpPr/>
              <p:nvPr/>
            </p:nvSpPr>
            <p:spPr>
              <a:xfrm>
                <a:off x="5956" y="3025"/>
                <a:ext cx="45" cy="146"/>
              </a:xfrm>
              <a:custGeom>
                <a:rect b="b" l="l" r="r" t="t"/>
                <a:pathLst>
                  <a:path extrusionOk="0" h="62" w="19">
                    <a:moveTo>
                      <a:pt x="0" y="9"/>
                    </a:moveTo>
                    <a:cubicBezTo>
                      <a:pt x="19" y="0"/>
                      <a:pt x="19" y="0"/>
                      <a:pt x="19" y="0"/>
                    </a:cubicBezTo>
                    <a:cubicBezTo>
                      <a:pt x="19" y="26"/>
                      <a:pt x="19" y="26"/>
                      <a:pt x="19" y="26"/>
                    </a:cubicBezTo>
                    <a:cubicBezTo>
                      <a:pt x="19" y="35"/>
                      <a:pt x="19" y="44"/>
                      <a:pt x="19" y="54"/>
                    </a:cubicBezTo>
                    <a:cubicBezTo>
                      <a:pt x="0" y="62"/>
                      <a:pt x="0" y="62"/>
                      <a:pt x="0" y="62"/>
                    </a:cubicBezTo>
                    <a:cubicBezTo>
                      <a:pt x="0" y="37"/>
                      <a:pt x="0" y="37"/>
                      <a:pt x="0" y="37"/>
                    </a:cubicBezTo>
                    <a:cubicBezTo>
                      <a:pt x="0" y="28"/>
                      <a:pt x="0" y="18"/>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3" name="Google Shape;553;p21"/>
              <p:cNvSpPr/>
              <p:nvPr/>
            </p:nvSpPr>
            <p:spPr>
              <a:xfrm>
                <a:off x="6034" y="2990"/>
                <a:ext cx="42" cy="148"/>
              </a:xfrm>
              <a:custGeom>
                <a:rect b="b" l="l" r="r" t="t"/>
                <a:pathLst>
                  <a:path extrusionOk="0" h="63" w="18">
                    <a:moveTo>
                      <a:pt x="0" y="9"/>
                    </a:moveTo>
                    <a:cubicBezTo>
                      <a:pt x="18" y="0"/>
                      <a:pt x="18" y="0"/>
                      <a:pt x="18" y="0"/>
                    </a:cubicBezTo>
                    <a:cubicBezTo>
                      <a:pt x="18" y="26"/>
                      <a:pt x="18" y="26"/>
                      <a:pt x="18" y="26"/>
                    </a:cubicBezTo>
                    <a:cubicBezTo>
                      <a:pt x="18" y="35"/>
                      <a:pt x="18" y="45"/>
                      <a:pt x="18" y="54"/>
                    </a:cubicBezTo>
                    <a:cubicBezTo>
                      <a:pt x="0" y="63"/>
                      <a:pt x="0" y="63"/>
                      <a:pt x="0" y="63"/>
                    </a:cubicBezTo>
                    <a:cubicBezTo>
                      <a:pt x="0" y="37"/>
                      <a:pt x="0" y="37"/>
                      <a:pt x="0" y="37"/>
                    </a:cubicBezTo>
                    <a:cubicBezTo>
                      <a:pt x="0" y="28"/>
                      <a:pt x="0" y="18"/>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4" name="Google Shape;554;p21"/>
              <p:cNvSpPr/>
              <p:nvPr/>
            </p:nvSpPr>
            <p:spPr>
              <a:xfrm>
                <a:off x="6109" y="2957"/>
                <a:ext cx="45" cy="146"/>
              </a:xfrm>
              <a:custGeom>
                <a:rect b="b" l="l" r="r" t="t"/>
                <a:pathLst>
                  <a:path extrusionOk="0" h="62" w="19">
                    <a:moveTo>
                      <a:pt x="0" y="8"/>
                    </a:moveTo>
                    <a:cubicBezTo>
                      <a:pt x="19" y="0"/>
                      <a:pt x="19" y="0"/>
                      <a:pt x="19" y="0"/>
                    </a:cubicBezTo>
                    <a:cubicBezTo>
                      <a:pt x="19" y="25"/>
                      <a:pt x="19" y="25"/>
                      <a:pt x="19" y="25"/>
                    </a:cubicBezTo>
                    <a:cubicBezTo>
                      <a:pt x="19" y="34"/>
                      <a:pt x="19" y="44"/>
                      <a:pt x="19" y="53"/>
                    </a:cubicBezTo>
                    <a:cubicBezTo>
                      <a:pt x="0" y="62"/>
                      <a:pt x="0" y="62"/>
                      <a:pt x="0" y="62"/>
                    </a:cubicBezTo>
                    <a:cubicBezTo>
                      <a:pt x="0" y="36"/>
                      <a:pt x="0" y="36"/>
                      <a:pt x="0" y="36"/>
                    </a:cubicBezTo>
                    <a:cubicBezTo>
                      <a:pt x="0" y="27"/>
                      <a:pt x="0" y="18"/>
                      <a:pt x="0" y="8"/>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5" name="Google Shape;555;p21"/>
              <p:cNvSpPr/>
              <p:nvPr/>
            </p:nvSpPr>
            <p:spPr>
              <a:xfrm>
                <a:off x="5878" y="3213"/>
                <a:ext cx="45" cy="146"/>
              </a:xfrm>
              <a:custGeom>
                <a:rect b="b" l="l" r="r" t="t"/>
                <a:pathLst>
                  <a:path extrusionOk="0" h="62" w="19">
                    <a:moveTo>
                      <a:pt x="0" y="8"/>
                    </a:moveTo>
                    <a:cubicBezTo>
                      <a:pt x="19" y="0"/>
                      <a:pt x="19" y="0"/>
                      <a:pt x="19" y="0"/>
                    </a:cubicBezTo>
                    <a:cubicBezTo>
                      <a:pt x="19" y="25"/>
                      <a:pt x="19" y="25"/>
                      <a:pt x="19" y="25"/>
                    </a:cubicBezTo>
                    <a:cubicBezTo>
                      <a:pt x="19" y="35"/>
                      <a:pt x="19" y="44"/>
                      <a:pt x="19" y="53"/>
                    </a:cubicBezTo>
                    <a:cubicBezTo>
                      <a:pt x="0" y="62"/>
                      <a:pt x="0" y="62"/>
                      <a:pt x="0" y="62"/>
                    </a:cubicBezTo>
                    <a:cubicBezTo>
                      <a:pt x="0" y="36"/>
                      <a:pt x="0" y="36"/>
                      <a:pt x="0" y="36"/>
                    </a:cubicBezTo>
                    <a:cubicBezTo>
                      <a:pt x="0" y="27"/>
                      <a:pt x="0" y="18"/>
                      <a:pt x="0" y="8"/>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6" name="Google Shape;556;p21"/>
              <p:cNvSpPr/>
              <p:nvPr/>
            </p:nvSpPr>
            <p:spPr>
              <a:xfrm>
                <a:off x="5956" y="3178"/>
                <a:ext cx="45" cy="146"/>
              </a:xfrm>
              <a:custGeom>
                <a:rect b="b" l="l" r="r" t="t"/>
                <a:pathLst>
                  <a:path extrusionOk="0" h="62" w="19">
                    <a:moveTo>
                      <a:pt x="0" y="9"/>
                    </a:moveTo>
                    <a:cubicBezTo>
                      <a:pt x="19" y="0"/>
                      <a:pt x="19" y="0"/>
                      <a:pt x="19" y="0"/>
                    </a:cubicBezTo>
                    <a:cubicBezTo>
                      <a:pt x="19" y="25"/>
                      <a:pt x="19" y="25"/>
                      <a:pt x="19" y="25"/>
                    </a:cubicBezTo>
                    <a:cubicBezTo>
                      <a:pt x="19" y="35"/>
                      <a:pt x="19" y="44"/>
                      <a:pt x="19" y="54"/>
                    </a:cubicBezTo>
                    <a:cubicBezTo>
                      <a:pt x="0" y="62"/>
                      <a:pt x="0" y="62"/>
                      <a:pt x="0" y="62"/>
                    </a:cubicBezTo>
                    <a:cubicBezTo>
                      <a:pt x="0" y="37"/>
                      <a:pt x="0" y="37"/>
                      <a:pt x="0" y="37"/>
                    </a:cubicBezTo>
                    <a:cubicBezTo>
                      <a:pt x="0" y="27"/>
                      <a:pt x="0" y="18"/>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7" name="Google Shape;557;p21"/>
              <p:cNvSpPr/>
              <p:nvPr/>
            </p:nvSpPr>
            <p:spPr>
              <a:xfrm>
                <a:off x="6034" y="3143"/>
                <a:ext cx="42" cy="146"/>
              </a:xfrm>
              <a:custGeom>
                <a:rect b="b" l="l" r="r" t="t"/>
                <a:pathLst>
                  <a:path extrusionOk="0" h="62" w="18">
                    <a:moveTo>
                      <a:pt x="0" y="9"/>
                    </a:moveTo>
                    <a:cubicBezTo>
                      <a:pt x="18" y="0"/>
                      <a:pt x="18" y="0"/>
                      <a:pt x="18" y="0"/>
                    </a:cubicBezTo>
                    <a:cubicBezTo>
                      <a:pt x="18" y="26"/>
                      <a:pt x="18" y="26"/>
                      <a:pt x="18" y="26"/>
                    </a:cubicBezTo>
                    <a:cubicBezTo>
                      <a:pt x="18" y="35"/>
                      <a:pt x="18" y="44"/>
                      <a:pt x="18" y="54"/>
                    </a:cubicBezTo>
                    <a:cubicBezTo>
                      <a:pt x="0" y="62"/>
                      <a:pt x="0" y="62"/>
                      <a:pt x="0" y="62"/>
                    </a:cubicBezTo>
                    <a:cubicBezTo>
                      <a:pt x="0" y="37"/>
                      <a:pt x="0" y="37"/>
                      <a:pt x="0" y="37"/>
                    </a:cubicBezTo>
                    <a:cubicBezTo>
                      <a:pt x="0" y="28"/>
                      <a:pt x="0" y="18"/>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8" name="Google Shape;558;p21"/>
              <p:cNvSpPr/>
              <p:nvPr/>
            </p:nvSpPr>
            <p:spPr>
              <a:xfrm>
                <a:off x="6109" y="3107"/>
                <a:ext cx="45" cy="149"/>
              </a:xfrm>
              <a:custGeom>
                <a:rect b="b" l="l" r="r" t="t"/>
                <a:pathLst>
                  <a:path extrusionOk="0" h="63" w="19">
                    <a:moveTo>
                      <a:pt x="0" y="9"/>
                    </a:moveTo>
                    <a:cubicBezTo>
                      <a:pt x="19" y="0"/>
                      <a:pt x="19" y="0"/>
                      <a:pt x="19" y="0"/>
                    </a:cubicBezTo>
                    <a:cubicBezTo>
                      <a:pt x="19" y="26"/>
                      <a:pt x="19" y="26"/>
                      <a:pt x="19" y="26"/>
                    </a:cubicBezTo>
                    <a:cubicBezTo>
                      <a:pt x="19" y="35"/>
                      <a:pt x="19" y="45"/>
                      <a:pt x="19" y="54"/>
                    </a:cubicBezTo>
                    <a:cubicBezTo>
                      <a:pt x="0" y="63"/>
                      <a:pt x="0" y="63"/>
                      <a:pt x="0" y="63"/>
                    </a:cubicBezTo>
                    <a:cubicBezTo>
                      <a:pt x="0" y="37"/>
                      <a:pt x="0" y="37"/>
                      <a:pt x="0" y="37"/>
                    </a:cubicBezTo>
                    <a:cubicBezTo>
                      <a:pt x="0" y="28"/>
                      <a:pt x="0" y="18"/>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9" name="Google Shape;559;p21"/>
              <p:cNvSpPr/>
              <p:nvPr/>
            </p:nvSpPr>
            <p:spPr>
              <a:xfrm>
                <a:off x="5638" y="2811"/>
                <a:ext cx="226" cy="692"/>
              </a:xfrm>
              <a:custGeom>
                <a:rect b="b" l="l" r="r" t="t"/>
                <a:pathLst>
                  <a:path extrusionOk="0" h="692" w="226">
                    <a:moveTo>
                      <a:pt x="226" y="68"/>
                    </a:moveTo>
                    <a:lnTo>
                      <a:pt x="226" y="692"/>
                    </a:lnTo>
                    <a:lnTo>
                      <a:pt x="0" y="624"/>
                    </a:lnTo>
                    <a:lnTo>
                      <a:pt x="0" y="0"/>
                    </a:lnTo>
                    <a:lnTo>
                      <a:pt x="226" y="68"/>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0" name="Google Shape;560;p21"/>
              <p:cNvSpPr/>
              <p:nvPr/>
            </p:nvSpPr>
            <p:spPr>
              <a:xfrm>
                <a:off x="5654" y="3178"/>
                <a:ext cx="36" cy="144"/>
              </a:xfrm>
              <a:custGeom>
                <a:rect b="b" l="l" r="r" t="t"/>
                <a:pathLst>
                  <a:path extrusionOk="0" h="61" w="15">
                    <a:moveTo>
                      <a:pt x="0" y="0"/>
                    </a:moveTo>
                    <a:cubicBezTo>
                      <a:pt x="5" y="1"/>
                      <a:pt x="10" y="3"/>
                      <a:pt x="15" y="4"/>
                    </a:cubicBezTo>
                    <a:cubicBezTo>
                      <a:pt x="15" y="14"/>
                      <a:pt x="15" y="23"/>
                      <a:pt x="15" y="33"/>
                    </a:cubicBezTo>
                    <a:cubicBezTo>
                      <a:pt x="15" y="42"/>
                      <a:pt x="15" y="51"/>
                      <a:pt x="15" y="61"/>
                    </a:cubicBezTo>
                    <a:cubicBezTo>
                      <a:pt x="10" y="59"/>
                      <a:pt x="5" y="58"/>
                      <a:pt x="0" y="56"/>
                    </a:cubicBezTo>
                    <a:cubicBezTo>
                      <a:pt x="0" y="47"/>
                      <a:pt x="0" y="37"/>
                      <a:pt x="0" y="28"/>
                    </a:cubicBezTo>
                    <a:cubicBezTo>
                      <a:pt x="0" y="19"/>
                      <a:pt x="0" y="9"/>
                      <a:pt x="0" y="0"/>
                    </a:cubicBezTo>
                    <a:close/>
                  </a:path>
                </a:pathLst>
              </a:custGeom>
              <a:solidFill>
                <a:srgbClr val="AA5B2A"/>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1" name="Google Shape;561;p21"/>
              <p:cNvSpPr/>
              <p:nvPr/>
            </p:nvSpPr>
            <p:spPr>
              <a:xfrm>
                <a:off x="5706" y="3192"/>
                <a:ext cx="38" cy="144"/>
              </a:xfrm>
              <a:custGeom>
                <a:rect b="b" l="l" r="r" t="t"/>
                <a:pathLst>
                  <a:path extrusionOk="0" h="61" w="16">
                    <a:moveTo>
                      <a:pt x="0" y="0"/>
                    </a:moveTo>
                    <a:cubicBezTo>
                      <a:pt x="5" y="2"/>
                      <a:pt x="10" y="3"/>
                      <a:pt x="16" y="5"/>
                    </a:cubicBezTo>
                    <a:cubicBezTo>
                      <a:pt x="16" y="14"/>
                      <a:pt x="16" y="24"/>
                      <a:pt x="16" y="33"/>
                    </a:cubicBezTo>
                    <a:cubicBezTo>
                      <a:pt x="16" y="43"/>
                      <a:pt x="16" y="52"/>
                      <a:pt x="16" y="61"/>
                    </a:cubicBezTo>
                    <a:cubicBezTo>
                      <a:pt x="10" y="60"/>
                      <a:pt x="5" y="58"/>
                      <a:pt x="0" y="57"/>
                    </a:cubicBezTo>
                    <a:cubicBezTo>
                      <a:pt x="0" y="47"/>
                      <a:pt x="0" y="38"/>
                      <a:pt x="0" y="29"/>
                    </a:cubicBezTo>
                    <a:cubicBezTo>
                      <a:pt x="0" y="19"/>
                      <a:pt x="0" y="10"/>
                      <a:pt x="0" y="0"/>
                    </a:cubicBezTo>
                    <a:close/>
                  </a:path>
                </a:pathLst>
              </a:custGeom>
              <a:solidFill>
                <a:srgbClr val="AA5B2A"/>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2" name="Google Shape;562;p21"/>
              <p:cNvSpPr/>
              <p:nvPr/>
            </p:nvSpPr>
            <p:spPr>
              <a:xfrm>
                <a:off x="5758" y="3209"/>
                <a:ext cx="38" cy="143"/>
              </a:xfrm>
              <a:custGeom>
                <a:rect b="b" l="l" r="r" t="t"/>
                <a:pathLst>
                  <a:path extrusionOk="0" h="61" w="16">
                    <a:moveTo>
                      <a:pt x="0" y="0"/>
                    </a:moveTo>
                    <a:cubicBezTo>
                      <a:pt x="5" y="2"/>
                      <a:pt x="11" y="3"/>
                      <a:pt x="16" y="5"/>
                    </a:cubicBezTo>
                    <a:cubicBezTo>
                      <a:pt x="16" y="14"/>
                      <a:pt x="16" y="24"/>
                      <a:pt x="16" y="33"/>
                    </a:cubicBezTo>
                    <a:cubicBezTo>
                      <a:pt x="16" y="42"/>
                      <a:pt x="16" y="52"/>
                      <a:pt x="16" y="61"/>
                    </a:cubicBezTo>
                    <a:cubicBezTo>
                      <a:pt x="11" y="60"/>
                      <a:pt x="5" y="58"/>
                      <a:pt x="0" y="56"/>
                    </a:cubicBezTo>
                    <a:cubicBezTo>
                      <a:pt x="0" y="47"/>
                      <a:pt x="0" y="38"/>
                      <a:pt x="0" y="28"/>
                    </a:cubicBezTo>
                    <a:cubicBezTo>
                      <a:pt x="0" y="19"/>
                      <a:pt x="0" y="9"/>
                      <a:pt x="0" y="0"/>
                    </a:cubicBezTo>
                    <a:close/>
                  </a:path>
                </a:pathLst>
              </a:custGeom>
              <a:solidFill>
                <a:srgbClr val="AA5B2A"/>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3" name="Google Shape;563;p21"/>
              <p:cNvSpPr/>
              <p:nvPr/>
            </p:nvSpPr>
            <p:spPr>
              <a:xfrm>
                <a:off x="5661" y="2874"/>
                <a:ext cx="29" cy="137"/>
              </a:xfrm>
              <a:custGeom>
                <a:rect b="b" l="l" r="r" t="t"/>
                <a:pathLst>
                  <a:path extrusionOk="0" h="58" w="12">
                    <a:moveTo>
                      <a:pt x="0" y="0"/>
                    </a:moveTo>
                    <a:cubicBezTo>
                      <a:pt x="12" y="4"/>
                      <a:pt x="12" y="4"/>
                      <a:pt x="12" y="4"/>
                    </a:cubicBezTo>
                    <a:cubicBezTo>
                      <a:pt x="12" y="13"/>
                      <a:pt x="12" y="22"/>
                      <a:pt x="12" y="32"/>
                    </a:cubicBezTo>
                    <a:cubicBezTo>
                      <a:pt x="12" y="58"/>
                      <a:pt x="12" y="58"/>
                      <a:pt x="12" y="58"/>
                    </a:cubicBezTo>
                    <a:cubicBezTo>
                      <a:pt x="0" y="54"/>
                      <a:pt x="0" y="54"/>
                      <a:pt x="0" y="54"/>
                    </a:cubicBezTo>
                    <a:cubicBezTo>
                      <a:pt x="0" y="45"/>
                      <a:pt x="0" y="35"/>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4" name="Google Shape;564;p21"/>
              <p:cNvSpPr/>
              <p:nvPr/>
            </p:nvSpPr>
            <p:spPr>
              <a:xfrm>
                <a:off x="5713" y="2889"/>
                <a:ext cx="31" cy="138"/>
              </a:xfrm>
              <a:custGeom>
                <a:rect b="b" l="l" r="r" t="t"/>
                <a:pathLst>
                  <a:path extrusionOk="0" h="59" w="13">
                    <a:moveTo>
                      <a:pt x="0" y="0"/>
                    </a:moveTo>
                    <a:cubicBezTo>
                      <a:pt x="13" y="4"/>
                      <a:pt x="13" y="4"/>
                      <a:pt x="13" y="4"/>
                    </a:cubicBezTo>
                    <a:cubicBezTo>
                      <a:pt x="13" y="14"/>
                      <a:pt x="13" y="23"/>
                      <a:pt x="13" y="33"/>
                    </a:cubicBezTo>
                    <a:cubicBezTo>
                      <a:pt x="13" y="59"/>
                      <a:pt x="13" y="59"/>
                      <a:pt x="13" y="59"/>
                    </a:cubicBezTo>
                    <a:cubicBezTo>
                      <a:pt x="0" y="55"/>
                      <a:pt x="0" y="55"/>
                      <a:pt x="0" y="55"/>
                    </a:cubicBezTo>
                    <a:cubicBezTo>
                      <a:pt x="0" y="45"/>
                      <a:pt x="0" y="36"/>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5" name="Google Shape;565;p21"/>
              <p:cNvSpPr/>
              <p:nvPr/>
            </p:nvSpPr>
            <p:spPr>
              <a:xfrm>
                <a:off x="5765" y="2905"/>
                <a:ext cx="31" cy="137"/>
              </a:xfrm>
              <a:custGeom>
                <a:rect b="b" l="l" r="r" t="t"/>
                <a:pathLst>
                  <a:path extrusionOk="0" h="58" w="13">
                    <a:moveTo>
                      <a:pt x="0" y="0"/>
                    </a:moveTo>
                    <a:cubicBezTo>
                      <a:pt x="13" y="4"/>
                      <a:pt x="13" y="4"/>
                      <a:pt x="13" y="4"/>
                    </a:cubicBezTo>
                    <a:cubicBezTo>
                      <a:pt x="13" y="13"/>
                      <a:pt x="13" y="23"/>
                      <a:pt x="13" y="32"/>
                    </a:cubicBezTo>
                    <a:cubicBezTo>
                      <a:pt x="13" y="58"/>
                      <a:pt x="13" y="58"/>
                      <a:pt x="13" y="58"/>
                    </a:cubicBezTo>
                    <a:cubicBezTo>
                      <a:pt x="0" y="55"/>
                      <a:pt x="0" y="55"/>
                      <a:pt x="0" y="55"/>
                    </a:cubicBezTo>
                    <a:cubicBezTo>
                      <a:pt x="0" y="45"/>
                      <a:pt x="0" y="36"/>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6" name="Google Shape;566;p21"/>
              <p:cNvSpPr/>
              <p:nvPr/>
            </p:nvSpPr>
            <p:spPr>
              <a:xfrm>
                <a:off x="5817" y="2922"/>
                <a:ext cx="30" cy="136"/>
              </a:xfrm>
              <a:custGeom>
                <a:rect b="b" l="l" r="r" t="t"/>
                <a:pathLst>
                  <a:path extrusionOk="0" h="58" w="13">
                    <a:moveTo>
                      <a:pt x="0" y="0"/>
                    </a:moveTo>
                    <a:cubicBezTo>
                      <a:pt x="13" y="4"/>
                      <a:pt x="13" y="4"/>
                      <a:pt x="13" y="4"/>
                    </a:cubicBezTo>
                    <a:cubicBezTo>
                      <a:pt x="13" y="13"/>
                      <a:pt x="13" y="23"/>
                      <a:pt x="13" y="32"/>
                    </a:cubicBezTo>
                    <a:cubicBezTo>
                      <a:pt x="13" y="58"/>
                      <a:pt x="13" y="58"/>
                      <a:pt x="13" y="58"/>
                    </a:cubicBezTo>
                    <a:cubicBezTo>
                      <a:pt x="0" y="54"/>
                      <a:pt x="0" y="54"/>
                      <a:pt x="0" y="54"/>
                    </a:cubicBezTo>
                    <a:cubicBezTo>
                      <a:pt x="0" y="45"/>
                      <a:pt x="0" y="35"/>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7" name="Google Shape;567;p21"/>
              <p:cNvSpPr/>
              <p:nvPr/>
            </p:nvSpPr>
            <p:spPr>
              <a:xfrm>
                <a:off x="5661" y="3027"/>
                <a:ext cx="29" cy="137"/>
              </a:xfrm>
              <a:custGeom>
                <a:rect b="b" l="l" r="r" t="t"/>
                <a:pathLst>
                  <a:path extrusionOk="0" h="58" w="12">
                    <a:moveTo>
                      <a:pt x="0" y="0"/>
                    </a:moveTo>
                    <a:cubicBezTo>
                      <a:pt x="12" y="3"/>
                      <a:pt x="12" y="3"/>
                      <a:pt x="12" y="3"/>
                    </a:cubicBezTo>
                    <a:cubicBezTo>
                      <a:pt x="12" y="13"/>
                      <a:pt x="12" y="22"/>
                      <a:pt x="12" y="32"/>
                    </a:cubicBezTo>
                    <a:cubicBezTo>
                      <a:pt x="12" y="58"/>
                      <a:pt x="12" y="58"/>
                      <a:pt x="12" y="58"/>
                    </a:cubicBezTo>
                    <a:cubicBezTo>
                      <a:pt x="0" y="54"/>
                      <a:pt x="0" y="54"/>
                      <a:pt x="0" y="54"/>
                    </a:cubicBezTo>
                    <a:cubicBezTo>
                      <a:pt x="0" y="45"/>
                      <a:pt x="0" y="35"/>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8" name="Google Shape;568;p21"/>
              <p:cNvSpPr/>
              <p:nvPr/>
            </p:nvSpPr>
            <p:spPr>
              <a:xfrm>
                <a:off x="5713" y="3042"/>
                <a:ext cx="31" cy="138"/>
              </a:xfrm>
              <a:custGeom>
                <a:rect b="b" l="l" r="r" t="t"/>
                <a:pathLst>
                  <a:path extrusionOk="0" h="59" w="13">
                    <a:moveTo>
                      <a:pt x="0" y="0"/>
                    </a:moveTo>
                    <a:cubicBezTo>
                      <a:pt x="13" y="4"/>
                      <a:pt x="13" y="4"/>
                      <a:pt x="13" y="4"/>
                    </a:cubicBezTo>
                    <a:cubicBezTo>
                      <a:pt x="13" y="14"/>
                      <a:pt x="13" y="23"/>
                      <a:pt x="13" y="32"/>
                    </a:cubicBezTo>
                    <a:cubicBezTo>
                      <a:pt x="13" y="59"/>
                      <a:pt x="13" y="59"/>
                      <a:pt x="13" y="59"/>
                    </a:cubicBezTo>
                    <a:cubicBezTo>
                      <a:pt x="0" y="55"/>
                      <a:pt x="0" y="55"/>
                      <a:pt x="0" y="55"/>
                    </a:cubicBezTo>
                    <a:cubicBezTo>
                      <a:pt x="0" y="45"/>
                      <a:pt x="0" y="36"/>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9" name="Google Shape;569;p21"/>
              <p:cNvSpPr/>
              <p:nvPr/>
            </p:nvSpPr>
            <p:spPr>
              <a:xfrm>
                <a:off x="5765" y="3058"/>
                <a:ext cx="31" cy="137"/>
              </a:xfrm>
              <a:custGeom>
                <a:rect b="b" l="l" r="r" t="t"/>
                <a:pathLst>
                  <a:path extrusionOk="0" h="58" w="13">
                    <a:moveTo>
                      <a:pt x="0" y="0"/>
                    </a:moveTo>
                    <a:cubicBezTo>
                      <a:pt x="13" y="4"/>
                      <a:pt x="13" y="4"/>
                      <a:pt x="13" y="4"/>
                    </a:cubicBezTo>
                    <a:cubicBezTo>
                      <a:pt x="13" y="13"/>
                      <a:pt x="13" y="23"/>
                      <a:pt x="13" y="32"/>
                    </a:cubicBezTo>
                    <a:cubicBezTo>
                      <a:pt x="13" y="58"/>
                      <a:pt x="13" y="58"/>
                      <a:pt x="13" y="58"/>
                    </a:cubicBezTo>
                    <a:cubicBezTo>
                      <a:pt x="0" y="54"/>
                      <a:pt x="0" y="54"/>
                      <a:pt x="0" y="54"/>
                    </a:cubicBezTo>
                    <a:cubicBezTo>
                      <a:pt x="0" y="45"/>
                      <a:pt x="0" y="36"/>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0" name="Google Shape;570;p21"/>
              <p:cNvSpPr/>
              <p:nvPr/>
            </p:nvSpPr>
            <p:spPr>
              <a:xfrm>
                <a:off x="5817" y="3075"/>
                <a:ext cx="30" cy="136"/>
              </a:xfrm>
              <a:custGeom>
                <a:rect b="b" l="l" r="r" t="t"/>
                <a:pathLst>
                  <a:path extrusionOk="0" h="58" w="13">
                    <a:moveTo>
                      <a:pt x="0" y="0"/>
                    </a:moveTo>
                    <a:cubicBezTo>
                      <a:pt x="13" y="4"/>
                      <a:pt x="13" y="4"/>
                      <a:pt x="13" y="4"/>
                    </a:cubicBezTo>
                    <a:cubicBezTo>
                      <a:pt x="13" y="13"/>
                      <a:pt x="13" y="22"/>
                      <a:pt x="13" y="32"/>
                    </a:cubicBezTo>
                    <a:cubicBezTo>
                      <a:pt x="13" y="58"/>
                      <a:pt x="13" y="58"/>
                      <a:pt x="13" y="58"/>
                    </a:cubicBezTo>
                    <a:cubicBezTo>
                      <a:pt x="0" y="54"/>
                      <a:pt x="0" y="54"/>
                      <a:pt x="0" y="54"/>
                    </a:cubicBezTo>
                    <a:cubicBezTo>
                      <a:pt x="0" y="45"/>
                      <a:pt x="0" y="35"/>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1" name="Google Shape;571;p21"/>
              <p:cNvSpPr/>
              <p:nvPr/>
            </p:nvSpPr>
            <p:spPr>
              <a:xfrm>
                <a:off x="5661" y="3178"/>
                <a:ext cx="29" cy="139"/>
              </a:xfrm>
              <a:custGeom>
                <a:rect b="b" l="l" r="r" t="t"/>
                <a:pathLst>
                  <a:path extrusionOk="0" h="59" w="12">
                    <a:moveTo>
                      <a:pt x="0" y="0"/>
                    </a:moveTo>
                    <a:cubicBezTo>
                      <a:pt x="12" y="4"/>
                      <a:pt x="12" y="4"/>
                      <a:pt x="12" y="4"/>
                    </a:cubicBezTo>
                    <a:cubicBezTo>
                      <a:pt x="12" y="14"/>
                      <a:pt x="12" y="23"/>
                      <a:pt x="12" y="33"/>
                    </a:cubicBezTo>
                    <a:cubicBezTo>
                      <a:pt x="12" y="59"/>
                      <a:pt x="12" y="59"/>
                      <a:pt x="12" y="59"/>
                    </a:cubicBezTo>
                    <a:cubicBezTo>
                      <a:pt x="0" y="55"/>
                      <a:pt x="0" y="55"/>
                      <a:pt x="0" y="55"/>
                    </a:cubicBezTo>
                    <a:cubicBezTo>
                      <a:pt x="0" y="45"/>
                      <a:pt x="0" y="36"/>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2" name="Google Shape;572;p21"/>
              <p:cNvSpPr/>
              <p:nvPr/>
            </p:nvSpPr>
            <p:spPr>
              <a:xfrm>
                <a:off x="5713" y="3195"/>
                <a:ext cx="31" cy="136"/>
              </a:xfrm>
              <a:custGeom>
                <a:rect b="b" l="l" r="r" t="t"/>
                <a:pathLst>
                  <a:path extrusionOk="0" h="58" w="13">
                    <a:moveTo>
                      <a:pt x="0" y="0"/>
                    </a:moveTo>
                    <a:cubicBezTo>
                      <a:pt x="13" y="4"/>
                      <a:pt x="13" y="4"/>
                      <a:pt x="13" y="4"/>
                    </a:cubicBezTo>
                    <a:cubicBezTo>
                      <a:pt x="13" y="13"/>
                      <a:pt x="13" y="23"/>
                      <a:pt x="13" y="32"/>
                    </a:cubicBezTo>
                    <a:cubicBezTo>
                      <a:pt x="13" y="58"/>
                      <a:pt x="13" y="58"/>
                      <a:pt x="13" y="58"/>
                    </a:cubicBezTo>
                    <a:cubicBezTo>
                      <a:pt x="0" y="55"/>
                      <a:pt x="0" y="55"/>
                      <a:pt x="0" y="55"/>
                    </a:cubicBezTo>
                    <a:cubicBezTo>
                      <a:pt x="0" y="45"/>
                      <a:pt x="0" y="36"/>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3" name="Google Shape;573;p21"/>
              <p:cNvSpPr/>
              <p:nvPr/>
            </p:nvSpPr>
            <p:spPr>
              <a:xfrm>
                <a:off x="5765" y="3211"/>
                <a:ext cx="31" cy="137"/>
              </a:xfrm>
              <a:custGeom>
                <a:rect b="b" l="l" r="r" t="t"/>
                <a:pathLst>
                  <a:path extrusionOk="0" h="58" w="13">
                    <a:moveTo>
                      <a:pt x="0" y="0"/>
                    </a:moveTo>
                    <a:cubicBezTo>
                      <a:pt x="13" y="4"/>
                      <a:pt x="13" y="4"/>
                      <a:pt x="13" y="4"/>
                    </a:cubicBezTo>
                    <a:cubicBezTo>
                      <a:pt x="13" y="13"/>
                      <a:pt x="13" y="23"/>
                      <a:pt x="13" y="32"/>
                    </a:cubicBezTo>
                    <a:cubicBezTo>
                      <a:pt x="13" y="58"/>
                      <a:pt x="13" y="58"/>
                      <a:pt x="13" y="58"/>
                    </a:cubicBezTo>
                    <a:cubicBezTo>
                      <a:pt x="0" y="54"/>
                      <a:pt x="0" y="54"/>
                      <a:pt x="0" y="54"/>
                    </a:cubicBezTo>
                    <a:cubicBezTo>
                      <a:pt x="0" y="45"/>
                      <a:pt x="0" y="35"/>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4" name="Google Shape;574;p21"/>
              <p:cNvSpPr/>
              <p:nvPr/>
            </p:nvSpPr>
            <p:spPr>
              <a:xfrm>
                <a:off x="5817" y="3228"/>
                <a:ext cx="30" cy="136"/>
              </a:xfrm>
              <a:custGeom>
                <a:rect b="b" l="l" r="r" t="t"/>
                <a:pathLst>
                  <a:path extrusionOk="0" h="58" w="13">
                    <a:moveTo>
                      <a:pt x="0" y="0"/>
                    </a:moveTo>
                    <a:cubicBezTo>
                      <a:pt x="13" y="3"/>
                      <a:pt x="13" y="3"/>
                      <a:pt x="13" y="3"/>
                    </a:cubicBezTo>
                    <a:cubicBezTo>
                      <a:pt x="13" y="13"/>
                      <a:pt x="13" y="22"/>
                      <a:pt x="13" y="32"/>
                    </a:cubicBezTo>
                    <a:cubicBezTo>
                      <a:pt x="13" y="58"/>
                      <a:pt x="13" y="58"/>
                      <a:pt x="13" y="58"/>
                    </a:cubicBezTo>
                    <a:cubicBezTo>
                      <a:pt x="0" y="54"/>
                      <a:pt x="0" y="54"/>
                      <a:pt x="0" y="54"/>
                    </a:cubicBezTo>
                    <a:cubicBezTo>
                      <a:pt x="0" y="45"/>
                      <a:pt x="0" y="35"/>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5" name="Google Shape;575;p21"/>
              <p:cNvSpPr/>
              <p:nvPr/>
            </p:nvSpPr>
            <p:spPr>
              <a:xfrm>
                <a:off x="5638" y="2667"/>
                <a:ext cx="542" cy="212"/>
              </a:xfrm>
              <a:custGeom>
                <a:rect b="b" l="l" r="r" t="t"/>
                <a:pathLst>
                  <a:path extrusionOk="0" h="212" w="542">
                    <a:moveTo>
                      <a:pt x="315" y="0"/>
                    </a:moveTo>
                    <a:lnTo>
                      <a:pt x="542" y="69"/>
                    </a:lnTo>
                    <a:lnTo>
                      <a:pt x="226" y="212"/>
                    </a:lnTo>
                    <a:lnTo>
                      <a:pt x="0" y="144"/>
                    </a:lnTo>
                    <a:lnTo>
                      <a:pt x="315" y="0"/>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6" name="Google Shape;576;p21"/>
              <p:cNvSpPr/>
              <p:nvPr/>
            </p:nvSpPr>
            <p:spPr>
              <a:xfrm>
                <a:off x="7318" y="2823"/>
                <a:ext cx="207" cy="807"/>
              </a:xfrm>
              <a:custGeom>
                <a:rect b="b" l="l" r="r" t="t"/>
                <a:pathLst>
                  <a:path extrusionOk="0" h="807" w="207">
                    <a:moveTo>
                      <a:pt x="0" y="0"/>
                    </a:moveTo>
                    <a:lnTo>
                      <a:pt x="0" y="743"/>
                    </a:lnTo>
                    <a:lnTo>
                      <a:pt x="207" y="807"/>
                    </a:lnTo>
                    <a:lnTo>
                      <a:pt x="207" y="63"/>
                    </a:lnTo>
                    <a:lnTo>
                      <a:pt x="0" y="0"/>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7" name="Google Shape;577;p21"/>
              <p:cNvSpPr/>
              <p:nvPr/>
            </p:nvSpPr>
            <p:spPr>
              <a:xfrm>
                <a:off x="7525" y="2733"/>
                <a:ext cx="335" cy="897"/>
              </a:xfrm>
              <a:custGeom>
                <a:rect b="b" l="l" r="r" t="t"/>
                <a:pathLst>
                  <a:path extrusionOk="0" h="897" w="335">
                    <a:moveTo>
                      <a:pt x="0" y="153"/>
                    </a:moveTo>
                    <a:lnTo>
                      <a:pt x="0" y="897"/>
                    </a:lnTo>
                    <a:lnTo>
                      <a:pt x="335" y="744"/>
                    </a:lnTo>
                    <a:lnTo>
                      <a:pt x="335" y="0"/>
                    </a:lnTo>
                    <a:lnTo>
                      <a:pt x="0" y="153"/>
                    </a:ln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8" name="Google Shape;578;p21"/>
              <p:cNvSpPr/>
              <p:nvPr/>
            </p:nvSpPr>
            <p:spPr>
              <a:xfrm>
                <a:off x="7539" y="2813"/>
                <a:ext cx="295" cy="196"/>
              </a:xfrm>
              <a:custGeom>
                <a:rect b="b" l="l" r="r" t="t"/>
                <a:pathLst>
                  <a:path extrusionOk="0" h="83" w="125">
                    <a:moveTo>
                      <a:pt x="0" y="56"/>
                    </a:moveTo>
                    <a:cubicBezTo>
                      <a:pt x="11" y="51"/>
                      <a:pt x="21" y="47"/>
                      <a:pt x="32" y="42"/>
                    </a:cubicBezTo>
                    <a:cubicBezTo>
                      <a:pt x="43" y="37"/>
                      <a:pt x="54" y="32"/>
                      <a:pt x="65" y="27"/>
                    </a:cubicBezTo>
                    <a:cubicBezTo>
                      <a:pt x="76" y="22"/>
                      <a:pt x="86" y="17"/>
                      <a:pt x="97" y="12"/>
                    </a:cubicBezTo>
                    <a:cubicBezTo>
                      <a:pt x="125" y="0"/>
                      <a:pt x="125" y="0"/>
                      <a:pt x="125" y="0"/>
                    </a:cubicBezTo>
                    <a:cubicBezTo>
                      <a:pt x="125" y="27"/>
                      <a:pt x="125" y="27"/>
                      <a:pt x="125" y="27"/>
                    </a:cubicBezTo>
                    <a:cubicBezTo>
                      <a:pt x="114" y="31"/>
                      <a:pt x="103" y="36"/>
                      <a:pt x="92" y="41"/>
                    </a:cubicBezTo>
                    <a:cubicBezTo>
                      <a:pt x="82" y="46"/>
                      <a:pt x="71" y="51"/>
                      <a:pt x="60" y="56"/>
                    </a:cubicBezTo>
                    <a:cubicBezTo>
                      <a:pt x="49" y="61"/>
                      <a:pt x="38" y="66"/>
                      <a:pt x="27" y="71"/>
                    </a:cubicBezTo>
                    <a:cubicBezTo>
                      <a:pt x="18" y="75"/>
                      <a:pt x="9" y="79"/>
                      <a:pt x="0" y="83"/>
                    </a:cubicBezTo>
                    <a:lnTo>
                      <a:pt x="0" y="56"/>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9" name="Google Shape;579;p21"/>
              <p:cNvSpPr/>
              <p:nvPr/>
            </p:nvSpPr>
            <p:spPr>
              <a:xfrm>
                <a:off x="7539" y="2917"/>
                <a:ext cx="295" cy="195"/>
              </a:xfrm>
              <a:custGeom>
                <a:rect b="b" l="l" r="r" t="t"/>
                <a:pathLst>
                  <a:path extrusionOk="0" h="83" w="125">
                    <a:moveTo>
                      <a:pt x="0" y="57"/>
                    </a:moveTo>
                    <a:cubicBezTo>
                      <a:pt x="11" y="52"/>
                      <a:pt x="21" y="47"/>
                      <a:pt x="32" y="42"/>
                    </a:cubicBezTo>
                    <a:cubicBezTo>
                      <a:pt x="43" y="37"/>
                      <a:pt x="54" y="32"/>
                      <a:pt x="65" y="27"/>
                    </a:cubicBezTo>
                    <a:cubicBezTo>
                      <a:pt x="76" y="22"/>
                      <a:pt x="86" y="17"/>
                      <a:pt x="97" y="12"/>
                    </a:cubicBezTo>
                    <a:cubicBezTo>
                      <a:pt x="125" y="0"/>
                      <a:pt x="125" y="0"/>
                      <a:pt x="125" y="0"/>
                    </a:cubicBezTo>
                    <a:cubicBezTo>
                      <a:pt x="125" y="27"/>
                      <a:pt x="125" y="27"/>
                      <a:pt x="125" y="27"/>
                    </a:cubicBezTo>
                    <a:cubicBezTo>
                      <a:pt x="114" y="32"/>
                      <a:pt x="103" y="36"/>
                      <a:pt x="92" y="41"/>
                    </a:cubicBezTo>
                    <a:cubicBezTo>
                      <a:pt x="82" y="46"/>
                      <a:pt x="71" y="51"/>
                      <a:pt x="60" y="56"/>
                    </a:cubicBezTo>
                    <a:cubicBezTo>
                      <a:pt x="49" y="61"/>
                      <a:pt x="38" y="66"/>
                      <a:pt x="27" y="71"/>
                    </a:cubicBezTo>
                    <a:cubicBezTo>
                      <a:pt x="18" y="75"/>
                      <a:pt x="9" y="79"/>
                      <a:pt x="0" y="83"/>
                    </a:cubicBezTo>
                    <a:lnTo>
                      <a:pt x="0" y="57"/>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0" name="Google Shape;580;p21"/>
              <p:cNvSpPr/>
              <p:nvPr/>
            </p:nvSpPr>
            <p:spPr>
              <a:xfrm>
                <a:off x="7539" y="3020"/>
                <a:ext cx="295" cy="196"/>
              </a:xfrm>
              <a:custGeom>
                <a:rect b="b" l="l" r="r" t="t"/>
                <a:pathLst>
                  <a:path extrusionOk="0" h="83" w="125">
                    <a:moveTo>
                      <a:pt x="0" y="57"/>
                    </a:moveTo>
                    <a:cubicBezTo>
                      <a:pt x="11" y="52"/>
                      <a:pt x="21" y="47"/>
                      <a:pt x="32" y="42"/>
                    </a:cubicBezTo>
                    <a:cubicBezTo>
                      <a:pt x="43" y="37"/>
                      <a:pt x="54" y="32"/>
                      <a:pt x="65" y="27"/>
                    </a:cubicBezTo>
                    <a:cubicBezTo>
                      <a:pt x="76" y="22"/>
                      <a:pt x="86" y="17"/>
                      <a:pt x="97" y="12"/>
                    </a:cubicBezTo>
                    <a:cubicBezTo>
                      <a:pt x="125" y="0"/>
                      <a:pt x="125" y="0"/>
                      <a:pt x="125" y="0"/>
                    </a:cubicBezTo>
                    <a:cubicBezTo>
                      <a:pt x="125" y="27"/>
                      <a:pt x="125" y="27"/>
                      <a:pt x="125" y="27"/>
                    </a:cubicBezTo>
                    <a:cubicBezTo>
                      <a:pt x="114" y="32"/>
                      <a:pt x="103" y="37"/>
                      <a:pt x="92" y="41"/>
                    </a:cubicBezTo>
                    <a:cubicBezTo>
                      <a:pt x="82" y="46"/>
                      <a:pt x="71" y="51"/>
                      <a:pt x="60" y="56"/>
                    </a:cubicBezTo>
                    <a:cubicBezTo>
                      <a:pt x="49" y="61"/>
                      <a:pt x="38" y="66"/>
                      <a:pt x="27" y="71"/>
                    </a:cubicBezTo>
                    <a:cubicBezTo>
                      <a:pt x="0" y="83"/>
                      <a:pt x="0" y="83"/>
                      <a:pt x="0" y="83"/>
                    </a:cubicBezTo>
                    <a:lnTo>
                      <a:pt x="0" y="57"/>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1" name="Google Shape;581;p21"/>
              <p:cNvSpPr/>
              <p:nvPr/>
            </p:nvSpPr>
            <p:spPr>
              <a:xfrm>
                <a:off x="7539" y="3124"/>
                <a:ext cx="295" cy="198"/>
              </a:xfrm>
              <a:custGeom>
                <a:rect b="b" l="l" r="r" t="t"/>
                <a:pathLst>
                  <a:path extrusionOk="0" h="84" w="125">
                    <a:moveTo>
                      <a:pt x="0" y="57"/>
                    </a:moveTo>
                    <a:cubicBezTo>
                      <a:pt x="11" y="52"/>
                      <a:pt x="21" y="47"/>
                      <a:pt x="32" y="42"/>
                    </a:cubicBezTo>
                    <a:cubicBezTo>
                      <a:pt x="43" y="37"/>
                      <a:pt x="54" y="32"/>
                      <a:pt x="65" y="27"/>
                    </a:cubicBezTo>
                    <a:cubicBezTo>
                      <a:pt x="76" y="22"/>
                      <a:pt x="86" y="17"/>
                      <a:pt x="97" y="13"/>
                    </a:cubicBezTo>
                    <a:cubicBezTo>
                      <a:pt x="125" y="0"/>
                      <a:pt x="125" y="0"/>
                      <a:pt x="125" y="0"/>
                    </a:cubicBezTo>
                    <a:cubicBezTo>
                      <a:pt x="125" y="27"/>
                      <a:pt x="125" y="27"/>
                      <a:pt x="125" y="27"/>
                    </a:cubicBezTo>
                    <a:cubicBezTo>
                      <a:pt x="114" y="32"/>
                      <a:pt x="103" y="37"/>
                      <a:pt x="92" y="41"/>
                    </a:cubicBezTo>
                    <a:cubicBezTo>
                      <a:pt x="82" y="46"/>
                      <a:pt x="71" y="51"/>
                      <a:pt x="60" y="56"/>
                    </a:cubicBezTo>
                    <a:cubicBezTo>
                      <a:pt x="49" y="61"/>
                      <a:pt x="38" y="66"/>
                      <a:pt x="27" y="71"/>
                    </a:cubicBezTo>
                    <a:cubicBezTo>
                      <a:pt x="0" y="84"/>
                      <a:pt x="0" y="84"/>
                      <a:pt x="0" y="84"/>
                    </a:cubicBezTo>
                    <a:lnTo>
                      <a:pt x="0" y="57"/>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2" name="Google Shape;582;p21"/>
              <p:cNvSpPr/>
              <p:nvPr/>
            </p:nvSpPr>
            <p:spPr>
              <a:xfrm>
                <a:off x="7539" y="3228"/>
                <a:ext cx="295" cy="197"/>
              </a:xfrm>
              <a:custGeom>
                <a:rect b="b" l="l" r="r" t="t"/>
                <a:pathLst>
                  <a:path extrusionOk="0" h="84" w="125">
                    <a:moveTo>
                      <a:pt x="0" y="57"/>
                    </a:moveTo>
                    <a:cubicBezTo>
                      <a:pt x="11" y="52"/>
                      <a:pt x="21" y="47"/>
                      <a:pt x="32" y="42"/>
                    </a:cubicBezTo>
                    <a:cubicBezTo>
                      <a:pt x="43" y="37"/>
                      <a:pt x="54" y="32"/>
                      <a:pt x="65" y="27"/>
                    </a:cubicBezTo>
                    <a:cubicBezTo>
                      <a:pt x="76" y="22"/>
                      <a:pt x="86" y="18"/>
                      <a:pt x="97" y="13"/>
                    </a:cubicBezTo>
                    <a:cubicBezTo>
                      <a:pt x="107" y="8"/>
                      <a:pt x="116" y="4"/>
                      <a:pt x="125" y="0"/>
                    </a:cubicBezTo>
                    <a:cubicBezTo>
                      <a:pt x="125" y="27"/>
                      <a:pt x="125" y="27"/>
                      <a:pt x="125" y="27"/>
                    </a:cubicBezTo>
                    <a:cubicBezTo>
                      <a:pt x="114" y="32"/>
                      <a:pt x="103" y="37"/>
                      <a:pt x="92" y="42"/>
                    </a:cubicBezTo>
                    <a:cubicBezTo>
                      <a:pt x="82" y="46"/>
                      <a:pt x="71" y="51"/>
                      <a:pt x="60" y="56"/>
                    </a:cubicBezTo>
                    <a:cubicBezTo>
                      <a:pt x="49" y="61"/>
                      <a:pt x="38" y="66"/>
                      <a:pt x="27" y="71"/>
                    </a:cubicBezTo>
                    <a:cubicBezTo>
                      <a:pt x="18" y="75"/>
                      <a:pt x="9" y="79"/>
                      <a:pt x="0" y="84"/>
                    </a:cubicBezTo>
                    <a:lnTo>
                      <a:pt x="0" y="57"/>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3" name="Google Shape;583;p21"/>
              <p:cNvSpPr/>
              <p:nvPr/>
            </p:nvSpPr>
            <p:spPr>
              <a:xfrm>
                <a:off x="7539" y="3331"/>
                <a:ext cx="295" cy="198"/>
              </a:xfrm>
              <a:custGeom>
                <a:rect b="b" l="l" r="r" t="t"/>
                <a:pathLst>
                  <a:path extrusionOk="0" h="84" w="125">
                    <a:moveTo>
                      <a:pt x="0" y="57"/>
                    </a:moveTo>
                    <a:cubicBezTo>
                      <a:pt x="11" y="52"/>
                      <a:pt x="21" y="47"/>
                      <a:pt x="32" y="42"/>
                    </a:cubicBezTo>
                    <a:cubicBezTo>
                      <a:pt x="43" y="37"/>
                      <a:pt x="54" y="32"/>
                      <a:pt x="65" y="27"/>
                    </a:cubicBezTo>
                    <a:cubicBezTo>
                      <a:pt x="76" y="22"/>
                      <a:pt x="86" y="18"/>
                      <a:pt x="97" y="13"/>
                    </a:cubicBezTo>
                    <a:cubicBezTo>
                      <a:pt x="107" y="8"/>
                      <a:pt x="116" y="4"/>
                      <a:pt x="125" y="0"/>
                    </a:cubicBezTo>
                    <a:cubicBezTo>
                      <a:pt x="125" y="27"/>
                      <a:pt x="125" y="27"/>
                      <a:pt x="125" y="27"/>
                    </a:cubicBezTo>
                    <a:cubicBezTo>
                      <a:pt x="114" y="32"/>
                      <a:pt x="103" y="37"/>
                      <a:pt x="92" y="42"/>
                    </a:cubicBezTo>
                    <a:cubicBezTo>
                      <a:pt x="82" y="46"/>
                      <a:pt x="71" y="51"/>
                      <a:pt x="60" y="56"/>
                    </a:cubicBezTo>
                    <a:cubicBezTo>
                      <a:pt x="49" y="61"/>
                      <a:pt x="38" y="66"/>
                      <a:pt x="27" y="71"/>
                    </a:cubicBezTo>
                    <a:cubicBezTo>
                      <a:pt x="18" y="75"/>
                      <a:pt x="9" y="79"/>
                      <a:pt x="0" y="84"/>
                    </a:cubicBezTo>
                    <a:lnTo>
                      <a:pt x="0" y="57"/>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4" name="Google Shape;584;p21"/>
              <p:cNvSpPr/>
              <p:nvPr/>
            </p:nvSpPr>
            <p:spPr>
              <a:xfrm>
                <a:off x="7318" y="2672"/>
                <a:ext cx="542" cy="214"/>
              </a:xfrm>
              <a:custGeom>
                <a:rect b="b" l="l" r="r" t="t"/>
                <a:pathLst>
                  <a:path extrusionOk="0" h="214" w="542">
                    <a:moveTo>
                      <a:pt x="542" y="61"/>
                    </a:moveTo>
                    <a:lnTo>
                      <a:pt x="335" y="0"/>
                    </a:lnTo>
                    <a:lnTo>
                      <a:pt x="0" y="151"/>
                    </a:lnTo>
                    <a:lnTo>
                      <a:pt x="207" y="214"/>
                    </a:lnTo>
                    <a:lnTo>
                      <a:pt x="542" y="61"/>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5" name="Google Shape;585;p21"/>
              <p:cNvSpPr/>
              <p:nvPr/>
            </p:nvSpPr>
            <p:spPr>
              <a:xfrm>
                <a:off x="7341" y="2896"/>
                <a:ext cx="170" cy="115"/>
              </a:xfrm>
              <a:custGeom>
                <a:rect b="b" l="l" r="r" t="t"/>
                <a:pathLst>
                  <a:path extrusionOk="0" h="49" w="72">
                    <a:moveTo>
                      <a:pt x="0" y="0"/>
                    </a:moveTo>
                    <a:cubicBezTo>
                      <a:pt x="11" y="4"/>
                      <a:pt x="22" y="7"/>
                      <a:pt x="34" y="11"/>
                    </a:cubicBezTo>
                    <a:cubicBezTo>
                      <a:pt x="47" y="15"/>
                      <a:pt x="59" y="18"/>
                      <a:pt x="72" y="22"/>
                    </a:cubicBezTo>
                    <a:cubicBezTo>
                      <a:pt x="72" y="49"/>
                      <a:pt x="72" y="49"/>
                      <a:pt x="72" y="49"/>
                    </a:cubicBezTo>
                    <a:cubicBezTo>
                      <a:pt x="38" y="39"/>
                      <a:pt x="38" y="39"/>
                      <a:pt x="38" y="39"/>
                    </a:cubicBezTo>
                    <a:cubicBezTo>
                      <a:pt x="25" y="35"/>
                      <a:pt x="12" y="31"/>
                      <a:pt x="0" y="28"/>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6" name="Google Shape;586;p21"/>
              <p:cNvSpPr/>
              <p:nvPr/>
            </p:nvSpPr>
            <p:spPr>
              <a:xfrm>
                <a:off x="7341" y="3002"/>
                <a:ext cx="170" cy="113"/>
              </a:xfrm>
              <a:custGeom>
                <a:rect b="b" l="l" r="r" t="t"/>
                <a:pathLst>
                  <a:path extrusionOk="0" h="48" w="72">
                    <a:moveTo>
                      <a:pt x="0" y="0"/>
                    </a:moveTo>
                    <a:cubicBezTo>
                      <a:pt x="34" y="10"/>
                      <a:pt x="34" y="10"/>
                      <a:pt x="34" y="10"/>
                    </a:cubicBezTo>
                    <a:cubicBezTo>
                      <a:pt x="47" y="14"/>
                      <a:pt x="59" y="18"/>
                      <a:pt x="72" y="21"/>
                    </a:cubicBezTo>
                    <a:cubicBezTo>
                      <a:pt x="72" y="48"/>
                      <a:pt x="72" y="48"/>
                      <a:pt x="72" y="48"/>
                    </a:cubicBezTo>
                    <a:cubicBezTo>
                      <a:pt x="38" y="38"/>
                      <a:pt x="38" y="38"/>
                      <a:pt x="38" y="38"/>
                    </a:cubicBezTo>
                    <a:cubicBezTo>
                      <a:pt x="25" y="34"/>
                      <a:pt x="12" y="30"/>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7" name="Google Shape;587;p21"/>
              <p:cNvSpPr/>
              <p:nvPr/>
            </p:nvSpPr>
            <p:spPr>
              <a:xfrm>
                <a:off x="7341" y="3105"/>
                <a:ext cx="170" cy="115"/>
              </a:xfrm>
              <a:custGeom>
                <a:rect b="b" l="l" r="r" t="t"/>
                <a:pathLst>
                  <a:path extrusionOk="0" h="49" w="72">
                    <a:moveTo>
                      <a:pt x="0" y="0"/>
                    </a:moveTo>
                    <a:cubicBezTo>
                      <a:pt x="34" y="10"/>
                      <a:pt x="34" y="10"/>
                      <a:pt x="34" y="10"/>
                    </a:cubicBezTo>
                    <a:cubicBezTo>
                      <a:pt x="47" y="14"/>
                      <a:pt x="59" y="18"/>
                      <a:pt x="72" y="22"/>
                    </a:cubicBezTo>
                    <a:cubicBezTo>
                      <a:pt x="72" y="49"/>
                      <a:pt x="72" y="49"/>
                      <a:pt x="72" y="49"/>
                    </a:cubicBezTo>
                    <a:cubicBezTo>
                      <a:pt x="38" y="38"/>
                      <a:pt x="38" y="38"/>
                      <a:pt x="38" y="38"/>
                    </a:cubicBezTo>
                    <a:cubicBezTo>
                      <a:pt x="25" y="34"/>
                      <a:pt x="12" y="31"/>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8" name="Google Shape;588;p21"/>
              <p:cNvSpPr/>
              <p:nvPr/>
            </p:nvSpPr>
            <p:spPr>
              <a:xfrm>
                <a:off x="7341" y="3209"/>
                <a:ext cx="170" cy="115"/>
              </a:xfrm>
              <a:custGeom>
                <a:rect b="b" l="l" r="r" t="t"/>
                <a:pathLst>
                  <a:path extrusionOk="0" h="49" w="72">
                    <a:moveTo>
                      <a:pt x="0" y="0"/>
                    </a:moveTo>
                    <a:cubicBezTo>
                      <a:pt x="34" y="10"/>
                      <a:pt x="34" y="10"/>
                      <a:pt x="34" y="10"/>
                    </a:cubicBezTo>
                    <a:cubicBezTo>
                      <a:pt x="47" y="14"/>
                      <a:pt x="59" y="18"/>
                      <a:pt x="72" y="22"/>
                    </a:cubicBezTo>
                    <a:cubicBezTo>
                      <a:pt x="72" y="49"/>
                      <a:pt x="72" y="49"/>
                      <a:pt x="72" y="49"/>
                    </a:cubicBezTo>
                    <a:cubicBezTo>
                      <a:pt x="38" y="38"/>
                      <a:pt x="38" y="38"/>
                      <a:pt x="38" y="38"/>
                    </a:cubicBezTo>
                    <a:cubicBezTo>
                      <a:pt x="25" y="34"/>
                      <a:pt x="12" y="31"/>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9" name="Google Shape;589;p21"/>
              <p:cNvSpPr/>
              <p:nvPr/>
            </p:nvSpPr>
            <p:spPr>
              <a:xfrm>
                <a:off x="7341" y="3312"/>
                <a:ext cx="170" cy="116"/>
              </a:xfrm>
              <a:custGeom>
                <a:rect b="b" l="l" r="r" t="t"/>
                <a:pathLst>
                  <a:path extrusionOk="0" h="49" w="72">
                    <a:moveTo>
                      <a:pt x="0" y="0"/>
                    </a:moveTo>
                    <a:cubicBezTo>
                      <a:pt x="34" y="10"/>
                      <a:pt x="34" y="10"/>
                      <a:pt x="34" y="10"/>
                    </a:cubicBezTo>
                    <a:cubicBezTo>
                      <a:pt x="47" y="14"/>
                      <a:pt x="59" y="18"/>
                      <a:pt x="72" y="22"/>
                    </a:cubicBezTo>
                    <a:cubicBezTo>
                      <a:pt x="72" y="49"/>
                      <a:pt x="72" y="49"/>
                      <a:pt x="72" y="49"/>
                    </a:cubicBezTo>
                    <a:cubicBezTo>
                      <a:pt x="38" y="38"/>
                      <a:pt x="38" y="38"/>
                      <a:pt x="38" y="38"/>
                    </a:cubicBezTo>
                    <a:cubicBezTo>
                      <a:pt x="25" y="35"/>
                      <a:pt x="12" y="31"/>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0" name="Google Shape;590;p21"/>
              <p:cNvSpPr/>
              <p:nvPr/>
            </p:nvSpPr>
            <p:spPr>
              <a:xfrm>
                <a:off x="7341" y="3416"/>
                <a:ext cx="170" cy="115"/>
              </a:xfrm>
              <a:custGeom>
                <a:rect b="b" l="l" r="r" t="t"/>
                <a:pathLst>
                  <a:path extrusionOk="0" h="49" w="72">
                    <a:moveTo>
                      <a:pt x="0" y="0"/>
                    </a:moveTo>
                    <a:cubicBezTo>
                      <a:pt x="34" y="10"/>
                      <a:pt x="34" y="10"/>
                      <a:pt x="34" y="10"/>
                    </a:cubicBezTo>
                    <a:cubicBezTo>
                      <a:pt x="47" y="14"/>
                      <a:pt x="59" y="18"/>
                      <a:pt x="72" y="22"/>
                    </a:cubicBezTo>
                    <a:cubicBezTo>
                      <a:pt x="72" y="49"/>
                      <a:pt x="72" y="49"/>
                      <a:pt x="72" y="49"/>
                    </a:cubicBezTo>
                    <a:cubicBezTo>
                      <a:pt x="38" y="38"/>
                      <a:pt x="38" y="38"/>
                      <a:pt x="38" y="38"/>
                    </a:cubicBezTo>
                    <a:cubicBezTo>
                      <a:pt x="25" y="35"/>
                      <a:pt x="12" y="31"/>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1" name="Google Shape;591;p21"/>
              <p:cNvSpPr/>
              <p:nvPr/>
            </p:nvSpPr>
            <p:spPr>
              <a:xfrm>
                <a:off x="5466" y="3089"/>
                <a:ext cx="334" cy="595"/>
              </a:xfrm>
              <a:custGeom>
                <a:rect b="b" l="l" r="r" t="t"/>
                <a:pathLst>
                  <a:path extrusionOk="0" h="595" w="334">
                    <a:moveTo>
                      <a:pt x="334" y="0"/>
                    </a:moveTo>
                    <a:lnTo>
                      <a:pt x="334" y="445"/>
                    </a:lnTo>
                    <a:lnTo>
                      <a:pt x="0" y="595"/>
                    </a:lnTo>
                    <a:lnTo>
                      <a:pt x="0" y="150"/>
                    </a:lnTo>
                    <a:lnTo>
                      <a:pt x="334" y="0"/>
                    </a:ln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2" name="Google Shape;592;p21"/>
              <p:cNvSpPr/>
              <p:nvPr/>
            </p:nvSpPr>
            <p:spPr>
              <a:xfrm>
                <a:off x="5105" y="3131"/>
                <a:ext cx="361" cy="553"/>
              </a:xfrm>
              <a:custGeom>
                <a:rect b="b" l="l" r="r" t="t"/>
                <a:pathLst>
                  <a:path extrusionOk="0" h="553" w="361">
                    <a:moveTo>
                      <a:pt x="361" y="108"/>
                    </a:moveTo>
                    <a:lnTo>
                      <a:pt x="361" y="553"/>
                    </a:lnTo>
                    <a:lnTo>
                      <a:pt x="0" y="445"/>
                    </a:lnTo>
                    <a:lnTo>
                      <a:pt x="0" y="0"/>
                    </a:lnTo>
                    <a:lnTo>
                      <a:pt x="361" y="108"/>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3" name="Google Shape;593;p21"/>
              <p:cNvSpPr/>
              <p:nvPr/>
            </p:nvSpPr>
            <p:spPr>
              <a:xfrm>
                <a:off x="5105" y="2978"/>
                <a:ext cx="695" cy="261"/>
              </a:xfrm>
              <a:custGeom>
                <a:rect b="b" l="l" r="r" t="t"/>
                <a:pathLst>
                  <a:path extrusionOk="0" h="261" w="695">
                    <a:moveTo>
                      <a:pt x="695" y="111"/>
                    </a:moveTo>
                    <a:lnTo>
                      <a:pt x="361" y="261"/>
                    </a:lnTo>
                    <a:lnTo>
                      <a:pt x="0" y="153"/>
                    </a:lnTo>
                    <a:lnTo>
                      <a:pt x="335" y="0"/>
                    </a:lnTo>
                    <a:lnTo>
                      <a:pt x="695" y="111"/>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4" name="Google Shape;594;p21"/>
              <p:cNvSpPr/>
              <p:nvPr/>
            </p:nvSpPr>
            <p:spPr>
              <a:xfrm>
                <a:off x="5152" y="3204"/>
                <a:ext cx="52" cy="306"/>
              </a:xfrm>
              <a:custGeom>
                <a:rect b="b" l="l" r="r" t="t"/>
                <a:pathLst>
                  <a:path extrusionOk="0" h="130" w="22">
                    <a:moveTo>
                      <a:pt x="0" y="0"/>
                    </a:moveTo>
                    <a:cubicBezTo>
                      <a:pt x="22" y="7"/>
                      <a:pt x="22" y="7"/>
                      <a:pt x="22" y="7"/>
                    </a:cubicBezTo>
                    <a:cubicBezTo>
                      <a:pt x="22" y="28"/>
                      <a:pt x="22" y="49"/>
                      <a:pt x="22" y="71"/>
                    </a:cubicBezTo>
                    <a:cubicBezTo>
                      <a:pt x="22" y="130"/>
                      <a:pt x="22" y="130"/>
                      <a:pt x="22" y="130"/>
                    </a:cubicBezTo>
                    <a:cubicBezTo>
                      <a:pt x="0" y="124"/>
                      <a:pt x="0" y="124"/>
                      <a:pt x="0" y="124"/>
                    </a:cubicBezTo>
                    <a:cubicBezTo>
                      <a:pt x="0" y="102"/>
                      <a:pt x="0" y="81"/>
                      <a:pt x="0" y="60"/>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5" name="Google Shape;595;p21"/>
              <p:cNvSpPr/>
              <p:nvPr/>
            </p:nvSpPr>
            <p:spPr>
              <a:xfrm>
                <a:off x="5225" y="3228"/>
                <a:ext cx="55" cy="306"/>
              </a:xfrm>
              <a:custGeom>
                <a:rect b="b" l="l" r="r" t="t"/>
                <a:pathLst>
                  <a:path extrusionOk="0" h="130" w="23">
                    <a:moveTo>
                      <a:pt x="0" y="0"/>
                    </a:moveTo>
                    <a:cubicBezTo>
                      <a:pt x="23" y="6"/>
                      <a:pt x="23" y="6"/>
                      <a:pt x="23" y="6"/>
                    </a:cubicBezTo>
                    <a:cubicBezTo>
                      <a:pt x="23" y="28"/>
                      <a:pt x="23" y="49"/>
                      <a:pt x="23" y="70"/>
                    </a:cubicBezTo>
                    <a:cubicBezTo>
                      <a:pt x="23" y="130"/>
                      <a:pt x="23" y="130"/>
                      <a:pt x="23" y="130"/>
                    </a:cubicBezTo>
                    <a:cubicBezTo>
                      <a:pt x="0" y="123"/>
                      <a:pt x="0" y="123"/>
                      <a:pt x="0" y="123"/>
                    </a:cubicBezTo>
                    <a:cubicBezTo>
                      <a:pt x="0" y="102"/>
                      <a:pt x="0" y="81"/>
                      <a:pt x="0" y="59"/>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6" name="Google Shape;596;p21"/>
              <p:cNvSpPr/>
              <p:nvPr/>
            </p:nvSpPr>
            <p:spPr>
              <a:xfrm>
                <a:off x="5301" y="3249"/>
                <a:ext cx="54" cy="308"/>
              </a:xfrm>
              <a:custGeom>
                <a:rect b="b" l="l" r="r" t="t"/>
                <a:pathLst>
                  <a:path extrusionOk="0" h="131" w="23">
                    <a:moveTo>
                      <a:pt x="0" y="0"/>
                    </a:moveTo>
                    <a:cubicBezTo>
                      <a:pt x="23" y="7"/>
                      <a:pt x="23" y="7"/>
                      <a:pt x="23" y="7"/>
                    </a:cubicBezTo>
                    <a:cubicBezTo>
                      <a:pt x="23" y="28"/>
                      <a:pt x="23" y="50"/>
                      <a:pt x="23" y="71"/>
                    </a:cubicBezTo>
                    <a:cubicBezTo>
                      <a:pt x="23" y="131"/>
                      <a:pt x="23" y="131"/>
                      <a:pt x="23" y="131"/>
                    </a:cubicBezTo>
                    <a:cubicBezTo>
                      <a:pt x="0" y="124"/>
                      <a:pt x="0" y="124"/>
                      <a:pt x="0" y="124"/>
                    </a:cubicBezTo>
                    <a:cubicBezTo>
                      <a:pt x="0" y="103"/>
                      <a:pt x="0" y="81"/>
                      <a:pt x="0" y="60"/>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7" name="Google Shape;597;p21"/>
              <p:cNvSpPr/>
              <p:nvPr/>
            </p:nvSpPr>
            <p:spPr>
              <a:xfrm>
                <a:off x="5376" y="3272"/>
                <a:ext cx="52" cy="306"/>
              </a:xfrm>
              <a:custGeom>
                <a:rect b="b" l="l" r="r" t="t"/>
                <a:pathLst>
                  <a:path extrusionOk="0" h="130" w="22">
                    <a:moveTo>
                      <a:pt x="0" y="0"/>
                    </a:moveTo>
                    <a:cubicBezTo>
                      <a:pt x="22" y="7"/>
                      <a:pt x="22" y="7"/>
                      <a:pt x="22" y="7"/>
                    </a:cubicBezTo>
                    <a:cubicBezTo>
                      <a:pt x="22" y="28"/>
                      <a:pt x="22" y="49"/>
                      <a:pt x="22" y="70"/>
                    </a:cubicBezTo>
                    <a:cubicBezTo>
                      <a:pt x="22" y="130"/>
                      <a:pt x="22" y="130"/>
                      <a:pt x="22" y="130"/>
                    </a:cubicBezTo>
                    <a:cubicBezTo>
                      <a:pt x="0" y="124"/>
                      <a:pt x="0" y="124"/>
                      <a:pt x="0" y="124"/>
                    </a:cubicBezTo>
                    <a:cubicBezTo>
                      <a:pt x="0" y="102"/>
                      <a:pt x="0" y="81"/>
                      <a:pt x="0" y="60"/>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8" name="Google Shape;598;p21"/>
              <p:cNvSpPr/>
              <p:nvPr/>
            </p:nvSpPr>
            <p:spPr>
              <a:xfrm>
                <a:off x="5506" y="3258"/>
                <a:ext cx="47" cy="311"/>
              </a:xfrm>
              <a:custGeom>
                <a:rect b="b" l="l" r="r" t="t"/>
                <a:pathLst>
                  <a:path extrusionOk="0" h="132" w="20">
                    <a:moveTo>
                      <a:pt x="0" y="9"/>
                    </a:moveTo>
                    <a:cubicBezTo>
                      <a:pt x="7" y="6"/>
                      <a:pt x="13" y="3"/>
                      <a:pt x="20" y="0"/>
                    </a:cubicBezTo>
                    <a:cubicBezTo>
                      <a:pt x="20" y="60"/>
                      <a:pt x="20" y="60"/>
                      <a:pt x="20" y="60"/>
                    </a:cubicBezTo>
                    <a:cubicBezTo>
                      <a:pt x="20" y="81"/>
                      <a:pt x="20" y="102"/>
                      <a:pt x="20" y="123"/>
                    </a:cubicBezTo>
                    <a:cubicBezTo>
                      <a:pt x="0" y="132"/>
                      <a:pt x="0" y="132"/>
                      <a:pt x="0" y="132"/>
                    </a:cubicBezTo>
                    <a:cubicBezTo>
                      <a:pt x="0" y="72"/>
                      <a:pt x="0" y="72"/>
                      <a:pt x="0" y="72"/>
                    </a:cubicBezTo>
                    <a:cubicBezTo>
                      <a:pt x="0" y="51"/>
                      <a:pt x="0" y="30"/>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9" name="Google Shape;599;p21"/>
              <p:cNvSpPr/>
              <p:nvPr/>
            </p:nvSpPr>
            <p:spPr>
              <a:xfrm>
                <a:off x="5574" y="3228"/>
                <a:ext cx="47" cy="310"/>
              </a:xfrm>
              <a:custGeom>
                <a:rect b="b" l="l" r="r" t="t"/>
                <a:pathLst>
                  <a:path extrusionOk="0" h="132" w="20">
                    <a:moveTo>
                      <a:pt x="0" y="9"/>
                    </a:moveTo>
                    <a:cubicBezTo>
                      <a:pt x="20" y="0"/>
                      <a:pt x="20" y="0"/>
                      <a:pt x="20" y="0"/>
                    </a:cubicBezTo>
                    <a:cubicBezTo>
                      <a:pt x="20" y="60"/>
                      <a:pt x="20" y="60"/>
                      <a:pt x="20" y="60"/>
                    </a:cubicBezTo>
                    <a:cubicBezTo>
                      <a:pt x="20" y="81"/>
                      <a:pt x="20" y="102"/>
                      <a:pt x="20" y="122"/>
                    </a:cubicBezTo>
                    <a:cubicBezTo>
                      <a:pt x="0" y="132"/>
                      <a:pt x="0" y="132"/>
                      <a:pt x="0" y="132"/>
                    </a:cubicBezTo>
                    <a:cubicBezTo>
                      <a:pt x="0" y="72"/>
                      <a:pt x="0" y="72"/>
                      <a:pt x="0" y="72"/>
                    </a:cubicBezTo>
                    <a:cubicBezTo>
                      <a:pt x="0" y="51"/>
                      <a:pt x="0" y="30"/>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0" name="Google Shape;600;p21"/>
              <p:cNvSpPr/>
              <p:nvPr/>
            </p:nvSpPr>
            <p:spPr>
              <a:xfrm>
                <a:off x="5642" y="3197"/>
                <a:ext cx="50" cy="311"/>
              </a:xfrm>
              <a:custGeom>
                <a:rect b="b" l="l" r="r" t="t"/>
                <a:pathLst>
                  <a:path extrusionOk="0" h="132" w="21">
                    <a:moveTo>
                      <a:pt x="0" y="9"/>
                    </a:moveTo>
                    <a:cubicBezTo>
                      <a:pt x="21" y="0"/>
                      <a:pt x="21" y="0"/>
                      <a:pt x="21" y="0"/>
                    </a:cubicBezTo>
                    <a:cubicBezTo>
                      <a:pt x="21" y="59"/>
                      <a:pt x="21" y="59"/>
                      <a:pt x="21" y="59"/>
                    </a:cubicBezTo>
                    <a:cubicBezTo>
                      <a:pt x="21" y="80"/>
                      <a:pt x="21" y="101"/>
                      <a:pt x="21" y="122"/>
                    </a:cubicBezTo>
                    <a:cubicBezTo>
                      <a:pt x="0" y="132"/>
                      <a:pt x="0" y="132"/>
                      <a:pt x="0" y="132"/>
                    </a:cubicBezTo>
                    <a:cubicBezTo>
                      <a:pt x="0" y="72"/>
                      <a:pt x="0" y="72"/>
                      <a:pt x="0" y="72"/>
                    </a:cubicBezTo>
                    <a:cubicBezTo>
                      <a:pt x="0" y="51"/>
                      <a:pt x="0" y="30"/>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1" name="Google Shape;601;p21"/>
              <p:cNvSpPr/>
              <p:nvPr/>
            </p:nvSpPr>
            <p:spPr>
              <a:xfrm>
                <a:off x="5711" y="3164"/>
                <a:ext cx="49" cy="311"/>
              </a:xfrm>
              <a:custGeom>
                <a:rect b="b" l="l" r="r" t="t"/>
                <a:pathLst>
                  <a:path extrusionOk="0" h="132" w="21">
                    <a:moveTo>
                      <a:pt x="0" y="10"/>
                    </a:moveTo>
                    <a:cubicBezTo>
                      <a:pt x="21" y="0"/>
                      <a:pt x="21" y="0"/>
                      <a:pt x="21" y="0"/>
                    </a:cubicBezTo>
                    <a:cubicBezTo>
                      <a:pt x="21" y="60"/>
                      <a:pt x="21" y="60"/>
                      <a:pt x="21" y="60"/>
                    </a:cubicBezTo>
                    <a:cubicBezTo>
                      <a:pt x="21" y="81"/>
                      <a:pt x="21" y="102"/>
                      <a:pt x="21" y="123"/>
                    </a:cubicBezTo>
                    <a:cubicBezTo>
                      <a:pt x="0" y="132"/>
                      <a:pt x="0" y="132"/>
                      <a:pt x="0" y="132"/>
                    </a:cubicBezTo>
                    <a:cubicBezTo>
                      <a:pt x="0" y="73"/>
                      <a:pt x="0" y="73"/>
                      <a:pt x="0" y="73"/>
                    </a:cubicBezTo>
                    <a:cubicBezTo>
                      <a:pt x="0" y="52"/>
                      <a:pt x="0" y="31"/>
                      <a:pt x="0" y="10"/>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2" name="Google Shape;602;p21"/>
              <p:cNvSpPr/>
              <p:nvPr/>
            </p:nvSpPr>
            <p:spPr>
              <a:xfrm>
                <a:off x="5506" y="3258"/>
                <a:ext cx="47" cy="308"/>
              </a:xfrm>
              <a:custGeom>
                <a:rect b="b" l="l" r="r" t="t"/>
                <a:pathLst>
                  <a:path extrusionOk="0" h="131" w="20">
                    <a:moveTo>
                      <a:pt x="0" y="9"/>
                    </a:moveTo>
                    <a:cubicBezTo>
                      <a:pt x="20" y="0"/>
                      <a:pt x="20" y="0"/>
                      <a:pt x="20" y="0"/>
                    </a:cubicBezTo>
                    <a:cubicBezTo>
                      <a:pt x="20" y="60"/>
                      <a:pt x="20" y="60"/>
                      <a:pt x="20" y="60"/>
                    </a:cubicBezTo>
                    <a:cubicBezTo>
                      <a:pt x="20" y="81"/>
                      <a:pt x="20" y="102"/>
                      <a:pt x="20" y="123"/>
                    </a:cubicBezTo>
                    <a:cubicBezTo>
                      <a:pt x="0" y="131"/>
                      <a:pt x="0" y="131"/>
                      <a:pt x="0" y="131"/>
                    </a:cubicBezTo>
                    <a:cubicBezTo>
                      <a:pt x="0" y="72"/>
                      <a:pt x="0" y="72"/>
                      <a:pt x="0" y="72"/>
                    </a:cubicBezTo>
                    <a:cubicBezTo>
                      <a:pt x="0" y="51"/>
                      <a:pt x="0" y="30"/>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3" name="Google Shape;603;p21"/>
              <p:cNvSpPr/>
              <p:nvPr/>
            </p:nvSpPr>
            <p:spPr>
              <a:xfrm>
                <a:off x="5508" y="3279"/>
                <a:ext cx="0" cy="130"/>
              </a:xfrm>
              <a:custGeom>
                <a:rect b="b" l="l" r="r" t="t"/>
                <a:pathLst>
                  <a:path extrusionOk="0" h="55" w="120000">
                    <a:moveTo>
                      <a:pt x="0" y="0"/>
                    </a:moveTo>
                    <a:cubicBezTo>
                      <a:pt x="0" y="0"/>
                      <a:pt x="0" y="0"/>
                      <a:pt x="0" y="0"/>
                    </a:cubicBezTo>
                    <a:cubicBezTo>
                      <a:pt x="0" y="9"/>
                      <a:pt x="0" y="19"/>
                      <a:pt x="0" y="28"/>
                    </a:cubicBezTo>
                    <a:cubicBezTo>
                      <a:pt x="0" y="37"/>
                      <a:pt x="0" y="46"/>
                      <a:pt x="0" y="55"/>
                    </a:cubicBezTo>
                    <a:cubicBezTo>
                      <a:pt x="0" y="55"/>
                      <a:pt x="0" y="55"/>
                      <a:pt x="0" y="55"/>
                    </a:cubicBezTo>
                    <a:cubicBezTo>
                      <a:pt x="0" y="45"/>
                      <a:pt x="0" y="36"/>
                      <a:pt x="0" y="26"/>
                    </a:cubicBezTo>
                    <a:cubicBezTo>
                      <a:pt x="0" y="18"/>
                      <a:pt x="0" y="9"/>
                      <a:pt x="0" y="0"/>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4" name="Google Shape;604;p21"/>
              <p:cNvSpPr/>
              <p:nvPr/>
            </p:nvSpPr>
            <p:spPr>
              <a:xfrm>
                <a:off x="5510" y="3272"/>
                <a:ext cx="12" cy="139"/>
              </a:xfrm>
              <a:custGeom>
                <a:rect b="b" l="l" r="r" t="t"/>
                <a:pathLst>
                  <a:path extrusionOk="0" h="59" w="5">
                    <a:moveTo>
                      <a:pt x="0" y="6"/>
                    </a:moveTo>
                    <a:cubicBezTo>
                      <a:pt x="2" y="4"/>
                      <a:pt x="3" y="2"/>
                      <a:pt x="5" y="0"/>
                    </a:cubicBezTo>
                    <a:cubicBezTo>
                      <a:pt x="5" y="9"/>
                      <a:pt x="5" y="17"/>
                      <a:pt x="5" y="26"/>
                    </a:cubicBezTo>
                    <a:cubicBezTo>
                      <a:pt x="5" y="35"/>
                      <a:pt x="5" y="44"/>
                      <a:pt x="5" y="53"/>
                    </a:cubicBezTo>
                    <a:cubicBezTo>
                      <a:pt x="3" y="55"/>
                      <a:pt x="2" y="57"/>
                      <a:pt x="0" y="59"/>
                    </a:cubicBezTo>
                    <a:cubicBezTo>
                      <a:pt x="0" y="50"/>
                      <a:pt x="0" y="42"/>
                      <a:pt x="0" y="33"/>
                    </a:cubicBezTo>
                    <a:cubicBezTo>
                      <a:pt x="0" y="24"/>
                      <a:pt x="0" y="15"/>
                      <a:pt x="0" y="6"/>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5" name="Google Shape;605;p21"/>
              <p:cNvSpPr/>
              <p:nvPr/>
            </p:nvSpPr>
            <p:spPr>
              <a:xfrm>
                <a:off x="5525" y="3272"/>
                <a:ext cx="0" cy="123"/>
              </a:xfrm>
              <a:custGeom>
                <a:rect b="b" l="l" r="r" t="t"/>
                <a:pathLst>
                  <a:path extrusionOk="0" h="52" w="120000">
                    <a:moveTo>
                      <a:pt x="0" y="0"/>
                    </a:moveTo>
                    <a:cubicBezTo>
                      <a:pt x="0" y="0"/>
                      <a:pt x="0" y="0"/>
                      <a:pt x="0" y="0"/>
                    </a:cubicBezTo>
                    <a:cubicBezTo>
                      <a:pt x="0" y="9"/>
                      <a:pt x="0" y="18"/>
                      <a:pt x="0" y="27"/>
                    </a:cubicBezTo>
                    <a:cubicBezTo>
                      <a:pt x="0" y="35"/>
                      <a:pt x="0" y="44"/>
                      <a:pt x="0" y="52"/>
                    </a:cubicBezTo>
                    <a:cubicBezTo>
                      <a:pt x="0" y="52"/>
                      <a:pt x="0" y="52"/>
                      <a:pt x="0" y="52"/>
                    </a:cubicBezTo>
                    <a:cubicBezTo>
                      <a:pt x="0" y="43"/>
                      <a:pt x="0" y="34"/>
                      <a:pt x="0" y="25"/>
                    </a:cubicBezTo>
                    <a:cubicBezTo>
                      <a:pt x="0" y="17"/>
                      <a:pt x="0" y="8"/>
                      <a:pt x="0" y="0"/>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6" name="Google Shape;606;p21"/>
              <p:cNvSpPr/>
              <p:nvPr/>
            </p:nvSpPr>
            <p:spPr>
              <a:xfrm>
                <a:off x="5527" y="3265"/>
                <a:ext cx="9" cy="132"/>
              </a:xfrm>
              <a:custGeom>
                <a:rect b="b" l="l" r="r" t="t"/>
                <a:pathLst>
                  <a:path extrusionOk="0" h="56" w="4">
                    <a:moveTo>
                      <a:pt x="0" y="6"/>
                    </a:moveTo>
                    <a:cubicBezTo>
                      <a:pt x="1" y="4"/>
                      <a:pt x="3" y="2"/>
                      <a:pt x="4" y="0"/>
                    </a:cubicBezTo>
                    <a:cubicBezTo>
                      <a:pt x="4" y="8"/>
                      <a:pt x="4" y="16"/>
                      <a:pt x="4" y="25"/>
                    </a:cubicBezTo>
                    <a:cubicBezTo>
                      <a:pt x="4" y="33"/>
                      <a:pt x="4" y="42"/>
                      <a:pt x="4" y="51"/>
                    </a:cubicBezTo>
                    <a:cubicBezTo>
                      <a:pt x="3" y="52"/>
                      <a:pt x="1" y="54"/>
                      <a:pt x="0" y="56"/>
                    </a:cubicBezTo>
                    <a:cubicBezTo>
                      <a:pt x="0" y="48"/>
                      <a:pt x="0" y="40"/>
                      <a:pt x="0" y="32"/>
                    </a:cubicBezTo>
                    <a:cubicBezTo>
                      <a:pt x="0" y="23"/>
                      <a:pt x="0" y="15"/>
                      <a:pt x="0" y="6"/>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7" name="Google Shape;607;p21"/>
              <p:cNvSpPr/>
              <p:nvPr/>
            </p:nvSpPr>
            <p:spPr>
              <a:xfrm>
                <a:off x="5541" y="3265"/>
                <a:ext cx="0" cy="118"/>
              </a:xfrm>
              <a:custGeom>
                <a:rect b="b" l="l" r="r" t="t"/>
                <a:pathLst>
                  <a:path extrusionOk="0" h="50" w="120000">
                    <a:moveTo>
                      <a:pt x="0" y="0"/>
                    </a:moveTo>
                    <a:cubicBezTo>
                      <a:pt x="0" y="0"/>
                      <a:pt x="0" y="0"/>
                      <a:pt x="0" y="0"/>
                    </a:cubicBezTo>
                    <a:cubicBezTo>
                      <a:pt x="0" y="8"/>
                      <a:pt x="0" y="17"/>
                      <a:pt x="0" y="26"/>
                    </a:cubicBezTo>
                    <a:cubicBezTo>
                      <a:pt x="0" y="34"/>
                      <a:pt x="0" y="42"/>
                      <a:pt x="0" y="50"/>
                    </a:cubicBezTo>
                    <a:cubicBezTo>
                      <a:pt x="0" y="50"/>
                      <a:pt x="0" y="50"/>
                      <a:pt x="0" y="50"/>
                    </a:cubicBezTo>
                    <a:cubicBezTo>
                      <a:pt x="0" y="41"/>
                      <a:pt x="0" y="33"/>
                      <a:pt x="0" y="24"/>
                    </a:cubicBezTo>
                    <a:cubicBezTo>
                      <a:pt x="0" y="16"/>
                      <a:pt x="0" y="8"/>
                      <a:pt x="0" y="0"/>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8" name="Google Shape;608;p21"/>
              <p:cNvSpPr/>
              <p:nvPr/>
            </p:nvSpPr>
            <p:spPr>
              <a:xfrm>
                <a:off x="5543" y="3258"/>
                <a:ext cx="10" cy="127"/>
              </a:xfrm>
              <a:custGeom>
                <a:rect b="b" l="l" r="r" t="t"/>
                <a:pathLst>
                  <a:path extrusionOk="0" h="54" w="4">
                    <a:moveTo>
                      <a:pt x="0" y="6"/>
                    </a:moveTo>
                    <a:cubicBezTo>
                      <a:pt x="1" y="4"/>
                      <a:pt x="3" y="2"/>
                      <a:pt x="4" y="0"/>
                    </a:cubicBezTo>
                    <a:cubicBezTo>
                      <a:pt x="4" y="8"/>
                      <a:pt x="4" y="16"/>
                      <a:pt x="4" y="23"/>
                    </a:cubicBezTo>
                    <a:cubicBezTo>
                      <a:pt x="4" y="32"/>
                      <a:pt x="4" y="40"/>
                      <a:pt x="4" y="48"/>
                    </a:cubicBezTo>
                    <a:cubicBezTo>
                      <a:pt x="3" y="50"/>
                      <a:pt x="1" y="52"/>
                      <a:pt x="0" y="54"/>
                    </a:cubicBezTo>
                    <a:cubicBezTo>
                      <a:pt x="0" y="46"/>
                      <a:pt x="0" y="38"/>
                      <a:pt x="0" y="31"/>
                    </a:cubicBezTo>
                    <a:cubicBezTo>
                      <a:pt x="0" y="22"/>
                      <a:pt x="0" y="14"/>
                      <a:pt x="0" y="6"/>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9" name="Google Shape;609;p21"/>
              <p:cNvSpPr/>
              <p:nvPr/>
            </p:nvSpPr>
            <p:spPr>
              <a:xfrm>
                <a:off x="6545" y="2295"/>
                <a:ext cx="443" cy="1175"/>
              </a:xfrm>
              <a:custGeom>
                <a:rect b="b" l="l" r="r" t="t"/>
                <a:pathLst>
                  <a:path extrusionOk="0" h="1175" w="443">
                    <a:moveTo>
                      <a:pt x="0" y="0"/>
                    </a:moveTo>
                    <a:lnTo>
                      <a:pt x="2" y="1041"/>
                    </a:lnTo>
                    <a:lnTo>
                      <a:pt x="443" y="1175"/>
                    </a:lnTo>
                    <a:lnTo>
                      <a:pt x="443" y="135"/>
                    </a:lnTo>
                    <a:lnTo>
                      <a:pt x="0" y="0"/>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grpSp>
        <p:sp>
          <p:nvSpPr>
            <p:cNvPr id="610" name="Google Shape;610;p21"/>
            <p:cNvSpPr/>
            <p:nvPr/>
          </p:nvSpPr>
          <p:spPr>
            <a:xfrm>
              <a:off x="6580" y="2884"/>
              <a:ext cx="69" cy="108"/>
            </a:xfrm>
            <a:custGeom>
              <a:rect b="b" l="l" r="r" t="t"/>
              <a:pathLst>
                <a:path extrusionOk="0" h="46" w="29">
                  <a:moveTo>
                    <a:pt x="0" y="0"/>
                  </a:moveTo>
                  <a:cubicBezTo>
                    <a:pt x="10" y="3"/>
                    <a:pt x="19" y="6"/>
                    <a:pt x="29" y="9"/>
                  </a:cubicBezTo>
                  <a:cubicBezTo>
                    <a:pt x="29" y="21"/>
                    <a:pt x="29" y="34"/>
                    <a:pt x="29" y="46"/>
                  </a:cubicBezTo>
                  <a:cubicBezTo>
                    <a:pt x="19" y="43"/>
                    <a:pt x="10" y="40"/>
                    <a:pt x="0" y="38"/>
                  </a:cubicBezTo>
                  <a:cubicBezTo>
                    <a:pt x="0" y="25"/>
                    <a:pt x="0" y="12"/>
                    <a:pt x="0" y="0"/>
                  </a:cubicBezTo>
                  <a:close/>
                </a:path>
              </a:pathLst>
            </a:custGeom>
            <a:solidFill>
              <a:srgbClr val="6E7B5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1" name="Google Shape;611;p21"/>
            <p:cNvSpPr/>
            <p:nvPr/>
          </p:nvSpPr>
          <p:spPr>
            <a:xfrm>
              <a:off x="6580" y="3006"/>
              <a:ext cx="69" cy="109"/>
            </a:xfrm>
            <a:custGeom>
              <a:rect b="b" l="l" r="r" t="t"/>
              <a:pathLst>
                <a:path extrusionOk="0" h="46" w="29">
                  <a:moveTo>
                    <a:pt x="0" y="0"/>
                  </a:moveTo>
                  <a:cubicBezTo>
                    <a:pt x="10" y="3"/>
                    <a:pt x="19" y="6"/>
                    <a:pt x="29" y="8"/>
                  </a:cubicBezTo>
                  <a:cubicBezTo>
                    <a:pt x="29" y="21"/>
                    <a:pt x="29" y="34"/>
                    <a:pt x="29" y="46"/>
                  </a:cubicBezTo>
                  <a:cubicBezTo>
                    <a:pt x="19" y="43"/>
                    <a:pt x="10" y="40"/>
                    <a:pt x="0" y="37"/>
                  </a:cubicBezTo>
                  <a:cubicBezTo>
                    <a:pt x="0" y="25"/>
                    <a:pt x="0" y="12"/>
                    <a:pt x="0" y="0"/>
                  </a:cubicBezTo>
                  <a:close/>
                </a:path>
              </a:pathLst>
            </a:custGeom>
            <a:solidFill>
              <a:srgbClr val="6E7B5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2" name="Google Shape;612;p21"/>
            <p:cNvSpPr/>
            <p:nvPr/>
          </p:nvSpPr>
          <p:spPr>
            <a:xfrm>
              <a:off x="6580" y="3126"/>
              <a:ext cx="69" cy="111"/>
            </a:xfrm>
            <a:custGeom>
              <a:rect b="b" l="l" r="r" t="t"/>
              <a:pathLst>
                <a:path extrusionOk="0" h="47" w="29">
                  <a:moveTo>
                    <a:pt x="0" y="0"/>
                  </a:moveTo>
                  <a:cubicBezTo>
                    <a:pt x="10" y="3"/>
                    <a:pt x="19" y="6"/>
                    <a:pt x="29" y="9"/>
                  </a:cubicBezTo>
                  <a:cubicBezTo>
                    <a:pt x="29" y="22"/>
                    <a:pt x="29" y="34"/>
                    <a:pt x="29" y="47"/>
                  </a:cubicBezTo>
                  <a:cubicBezTo>
                    <a:pt x="19" y="44"/>
                    <a:pt x="10" y="41"/>
                    <a:pt x="0" y="38"/>
                  </a:cubicBezTo>
                  <a:cubicBezTo>
                    <a:pt x="0" y="26"/>
                    <a:pt x="0" y="13"/>
                    <a:pt x="0" y="0"/>
                  </a:cubicBezTo>
                  <a:close/>
                </a:path>
              </a:pathLst>
            </a:custGeom>
            <a:solidFill>
              <a:srgbClr val="6E7B5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3" name="Google Shape;613;p21"/>
            <p:cNvSpPr/>
            <p:nvPr/>
          </p:nvSpPr>
          <p:spPr>
            <a:xfrm>
              <a:off x="6592" y="2399"/>
              <a:ext cx="57" cy="96"/>
            </a:xfrm>
            <a:custGeom>
              <a:rect b="b" l="l" r="r" t="t"/>
              <a:pathLst>
                <a:path extrusionOk="0" h="41" w="24">
                  <a:moveTo>
                    <a:pt x="0" y="0"/>
                  </a:moveTo>
                  <a:cubicBezTo>
                    <a:pt x="8" y="3"/>
                    <a:pt x="16" y="5"/>
                    <a:pt x="24" y="8"/>
                  </a:cubicBezTo>
                  <a:cubicBezTo>
                    <a:pt x="24" y="19"/>
                    <a:pt x="24" y="30"/>
                    <a:pt x="24" y="41"/>
                  </a:cubicBezTo>
                  <a:cubicBezTo>
                    <a:pt x="16" y="39"/>
                    <a:pt x="8" y="36"/>
                    <a:pt x="0" y="34"/>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4" name="Google Shape;614;p21"/>
            <p:cNvSpPr/>
            <p:nvPr/>
          </p:nvSpPr>
          <p:spPr>
            <a:xfrm>
              <a:off x="6693" y="2430"/>
              <a:ext cx="57" cy="96"/>
            </a:xfrm>
            <a:custGeom>
              <a:rect b="b" l="l" r="r" t="t"/>
              <a:pathLst>
                <a:path extrusionOk="0" h="96" w="57">
                  <a:moveTo>
                    <a:pt x="0" y="0"/>
                  </a:moveTo>
                  <a:lnTo>
                    <a:pt x="57" y="18"/>
                  </a:lnTo>
                  <a:lnTo>
                    <a:pt x="57" y="96"/>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5" name="Google Shape;615;p21"/>
            <p:cNvSpPr/>
            <p:nvPr/>
          </p:nvSpPr>
          <p:spPr>
            <a:xfrm>
              <a:off x="6795" y="2462"/>
              <a:ext cx="56" cy="95"/>
            </a:xfrm>
            <a:custGeom>
              <a:rect b="b" l="l" r="r" t="t"/>
              <a:pathLst>
                <a:path extrusionOk="0" h="95" w="56">
                  <a:moveTo>
                    <a:pt x="0" y="0"/>
                  </a:moveTo>
                  <a:lnTo>
                    <a:pt x="56" y="17"/>
                  </a:lnTo>
                  <a:lnTo>
                    <a:pt x="56" y="95"/>
                  </a:lnTo>
                  <a:lnTo>
                    <a:pt x="0" y="78"/>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6" name="Google Shape;616;p21"/>
            <p:cNvSpPr/>
            <p:nvPr/>
          </p:nvSpPr>
          <p:spPr>
            <a:xfrm>
              <a:off x="6898" y="2493"/>
              <a:ext cx="57" cy="94"/>
            </a:xfrm>
            <a:custGeom>
              <a:rect b="b" l="l" r="r" t="t"/>
              <a:pathLst>
                <a:path extrusionOk="0" h="94" w="57">
                  <a:moveTo>
                    <a:pt x="0" y="0"/>
                  </a:moveTo>
                  <a:lnTo>
                    <a:pt x="57" y="17"/>
                  </a:lnTo>
                  <a:lnTo>
                    <a:pt x="57" y="94"/>
                  </a:lnTo>
                  <a:lnTo>
                    <a:pt x="0" y="78"/>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7" name="Google Shape;617;p21"/>
            <p:cNvSpPr/>
            <p:nvPr/>
          </p:nvSpPr>
          <p:spPr>
            <a:xfrm>
              <a:off x="6592" y="2521"/>
              <a:ext cx="57" cy="97"/>
            </a:xfrm>
            <a:custGeom>
              <a:rect b="b" l="l" r="r" t="t"/>
              <a:pathLst>
                <a:path extrusionOk="0" h="41" w="24">
                  <a:moveTo>
                    <a:pt x="0" y="0"/>
                  </a:moveTo>
                  <a:cubicBezTo>
                    <a:pt x="8" y="3"/>
                    <a:pt x="16" y="5"/>
                    <a:pt x="24" y="7"/>
                  </a:cubicBezTo>
                  <a:cubicBezTo>
                    <a:pt x="24" y="41"/>
                    <a:pt x="24" y="41"/>
                    <a:pt x="24" y="41"/>
                  </a:cubicBezTo>
                  <a:cubicBezTo>
                    <a:pt x="16" y="38"/>
                    <a:pt x="8" y="36"/>
                    <a:pt x="0" y="34"/>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8" name="Google Shape;618;p21"/>
            <p:cNvSpPr/>
            <p:nvPr/>
          </p:nvSpPr>
          <p:spPr>
            <a:xfrm>
              <a:off x="6693" y="2552"/>
              <a:ext cx="57" cy="96"/>
            </a:xfrm>
            <a:custGeom>
              <a:rect b="b" l="l" r="r" t="t"/>
              <a:pathLst>
                <a:path extrusionOk="0" h="96" w="57">
                  <a:moveTo>
                    <a:pt x="0" y="0"/>
                  </a:moveTo>
                  <a:lnTo>
                    <a:pt x="57" y="16"/>
                  </a:lnTo>
                  <a:lnTo>
                    <a:pt x="57" y="96"/>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9" name="Google Shape;619;p21"/>
            <p:cNvSpPr/>
            <p:nvPr/>
          </p:nvSpPr>
          <p:spPr>
            <a:xfrm>
              <a:off x="6795" y="2583"/>
              <a:ext cx="56" cy="96"/>
            </a:xfrm>
            <a:custGeom>
              <a:rect b="b" l="l" r="r" t="t"/>
              <a:pathLst>
                <a:path extrusionOk="0" h="96" w="56">
                  <a:moveTo>
                    <a:pt x="0" y="0"/>
                  </a:moveTo>
                  <a:lnTo>
                    <a:pt x="56" y="18"/>
                  </a:lnTo>
                  <a:lnTo>
                    <a:pt x="56" y="96"/>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0" name="Google Shape;620;p21"/>
            <p:cNvSpPr/>
            <p:nvPr/>
          </p:nvSpPr>
          <p:spPr>
            <a:xfrm>
              <a:off x="6898" y="2613"/>
              <a:ext cx="57" cy="97"/>
            </a:xfrm>
            <a:custGeom>
              <a:rect b="b" l="l" r="r" t="t"/>
              <a:pathLst>
                <a:path extrusionOk="0" h="97" w="57">
                  <a:moveTo>
                    <a:pt x="0" y="0"/>
                  </a:moveTo>
                  <a:lnTo>
                    <a:pt x="57" y="19"/>
                  </a:lnTo>
                  <a:lnTo>
                    <a:pt x="57" y="97"/>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1" name="Google Shape;621;p21"/>
            <p:cNvSpPr/>
            <p:nvPr/>
          </p:nvSpPr>
          <p:spPr>
            <a:xfrm>
              <a:off x="6592" y="2644"/>
              <a:ext cx="57" cy="96"/>
            </a:xfrm>
            <a:custGeom>
              <a:rect b="b" l="l" r="r" t="t"/>
              <a:pathLst>
                <a:path extrusionOk="0" h="41" w="24">
                  <a:moveTo>
                    <a:pt x="0" y="0"/>
                  </a:moveTo>
                  <a:cubicBezTo>
                    <a:pt x="24" y="7"/>
                    <a:pt x="24" y="7"/>
                    <a:pt x="24" y="7"/>
                  </a:cubicBezTo>
                  <a:cubicBezTo>
                    <a:pt x="24" y="41"/>
                    <a:pt x="24" y="41"/>
                    <a:pt x="24" y="41"/>
                  </a:cubicBezTo>
                  <a:cubicBezTo>
                    <a:pt x="16" y="38"/>
                    <a:pt x="8" y="36"/>
                    <a:pt x="0" y="3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2" name="Google Shape;622;p21"/>
            <p:cNvSpPr/>
            <p:nvPr/>
          </p:nvSpPr>
          <p:spPr>
            <a:xfrm>
              <a:off x="6693" y="2674"/>
              <a:ext cx="57" cy="97"/>
            </a:xfrm>
            <a:custGeom>
              <a:rect b="b" l="l" r="r" t="t"/>
              <a:pathLst>
                <a:path extrusionOk="0" h="97" w="57">
                  <a:moveTo>
                    <a:pt x="0" y="0"/>
                  </a:moveTo>
                  <a:lnTo>
                    <a:pt x="57" y="17"/>
                  </a:lnTo>
                  <a:lnTo>
                    <a:pt x="57" y="97"/>
                  </a:lnTo>
                  <a:lnTo>
                    <a:pt x="0" y="78"/>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3" name="Google Shape;623;p21"/>
            <p:cNvSpPr/>
            <p:nvPr/>
          </p:nvSpPr>
          <p:spPr>
            <a:xfrm>
              <a:off x="6795" y="2705"/>
              <a:ext cx="56" cy="96"/>
            </a:xfrm>
            <a:custGeom>
              <a:rect b="b" l="l" r="r" t="t"/>
              <a:pathLst>
                <a:path extrusionOk="0" h="96" w="56">
                  <a:moveTo>
                    <a:pt x="0" y="0"/>
                  </a:moveTo>
                  <a:lnTo>
                    <a:pt x="56" y="16"/>
                  </a:lnTo>
                  <a:lnTo>
                    <a:pt x="56" y="96"/>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4" name="Google Shape;624;p21"/>
            <p:cNvSpPr/>
            <p:nvPr/>
          </p:nvSpPr>
          <p:spPr>
            <a:xfrm>
              <a:off x="6898" y="2736"/>
              <a:ext cx="57" cy="96"/>
            </a:xfrm>
            <a:custGeom>
              <a:rect b="b" l="l" r="r" t="t"/>
              <a:pathLst>
                <a:path extrusionOk="0" h="41" w="24">
                  <a:moveTo>
                    <a:pt x="0" y="0"/>
                  </a:moveTo>
                  <a:cubicBezTo>
                    <a:pt x="8" y="3"/>
                    <a:pt x="16" y="5"/>
                    <a:pt x="24" y="7"/>
                  </a:cubicBezTo>
                  <a:cubicBezTo>
                    <a:pt x="24" y="41"/>
                    <a:pt x="24" y="41"/>
                    <a:pt x="24" y="41"/>
                  </a:cubicBezTo>
                  <a:cubicBezTo>
                    <a:pt x="0" y="34"/>
                    <a:pt x="0" y="34"/>
                    <a:pt x="0" y="34"/>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5" name="Google Shape;625;p21"/>
            <p:cNvSpPr/>
            <p:nvPr/>
          </p:nvSpPr>
          <p:spPr>
            <a:xfrm>
              <a:off x="6592" y="2766"/>
              <a:ext cx="57" cy="94"/>
            </a:xfrm>
            <a:custGeom>
              <a:rect b="b" l="l" r="r" t="t"/>
              <a:pathLst>
                <a:path extrusionOk="0" h="40" w="24">
                  <a:moveTo>
                    <a:pt x="0" y="0"/>
                  </a:moveTo>
                  <a:cubicBezTo>
                    <a:pt x="24" y="7"/>
                    <a:pt x="24" y="7"/>
                    <a:pt x="24" y="7"/>
                  </a:cubicBezTo>
                  <a:cubicBezTo>
                    <a:pt x="24" y="40"/>
                    <a:pt x="24" y="40"/>
                    <a:pt x="24" y="40"/>
                  </a:cubicBezTo>
                  <a:cubicBezTo>
                    <a:pt x="16" y="38"/>
                    <a:pt x="8" y="36"/>
                    <a:pt x="0" y="3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6" name="Google Shape;626;p21"/>
            <p:cNvSpPr/>
            <p:nvPr/>
          </p:nvSpPr>
          <p:spPr>
            <a:xfrm>
              <a:off x="6693" y="2797"/>
              <a:ext cx="57" cy="94"/>
            </a:xfrm>
            <a:custGeom>
              <a:rect b="b" l="l" r="r" t="t"/>
              <a:pathLst>
                <a:path extrusionOk="0" h="94" w="57">
                  <a:moveTo>
                    <a:pt x="0" y="0"/>
                  </a:moveTo>
                  <a:lnTo>
                    <a:pt x="57" y="16"/>
                  </a:lnTo>
                  <a:lnTo>
                    <a:pt x="57" y="94"/>
                  </a:lnTo>
                  <a:lnTo>
                    <a:pt x="0" y="77"/>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7" name="Google Shape;627;p21"/>
            <p:cNvSpPr/>
            <p:nvPr/>
          </p:nvSpPr>
          <p:spPr>
            <a:xfrm>
              <a:off x="6795" y="2827"/>
              <a:ext cx="56" cy="97"/>
            </a:xfrm>
            <a:custGeom>
              <a:rect b="b" l="l" r="r" t="t"/>
              <a:pathLst>
                <a:path extrusionOk="0" h="97" w="56">
                  <a:moveTo>
                    <a:pt x="0" y="0"/>
                  </a:moveTo>
                  <a:lnTo>
                    <a:pt x="56" y="17"/>
                  </a:lnTo>
                  <a:lnTo>
                    <a:pt x="56" y="97"/>
                  </a:lnTo>
                  <a:lnTo>
                    <a:pt x="0" y="78"/>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8" name="Google Shape;628;p21"/>
            <p:cNvSpPr/>
            <p:nvPr/>
          </p:nvSpPr>
          <p:spPr>
            <a:xfrm>
              <a:off x="6898" y="2858"/>
              <a:ext cx="57" cy="96"/>
            </a:xfrm>
            <a:custGeom>
              <a:rect b="b" l="l" r="r" t="t"/>
              <a:pathLst>
                <a:path extrusionOk="0" h="96" w="57">
                  <a:moveTo>
                    <a:pt x="0" y="0"/>
                  </a:moveTo>
                  <a:lnTo>
                    <a:pt x="57" y="16"/>
                  </a:lnTo>
                  <a:lnTo>
                    <a:pt x="57" y="96"/>
                  </a:lnTo>
                  <a:lnTo>
                    <a:pt x="0" y="78"/>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9" name="Google Shape;629;p21"/>
            <p:cNvSpPr/>
            <p:nvPr/>
          </p:nvSpPr>
          <p:spPr>
            <a:xfrm>
              <a:off x="6592" y="2886"/>
              <a:ext cx="57" cy="97"/>
            </a:xfrm>
            <a:custGeom>
              <a:rect b="b" l="l" r="r" t="t"/>
              <a:pathLst>
                <a:path extrusionOk="0" h="97" w="57">
                  <a:moveTo>
                    <a:pt x="0" y="0"/>
                  </a:moveTo>
                  <a:lnTo>
                    <a:pt x="57" y="19"/>
                  </a:lnTo>
                  <a:lnTo>
                    <a:pt x="57" y="97"/>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0" name="Google Shape;630;p21"/>
            <p:cNvSpPr/>
            <p:nvPr/>
          </p:nvSpPr>
          <p:spPr>
            <a:xfrm>
              <a:off x="6693" y="2919"/>
              <a:ext cx="57" cy="94"/>
            </a:xfrm>
            <a:custGeom>
              <a:rect b="b" l="l" r="r" t="t"/>
              <a:pathLst>
                <a:path extrusionOk="0" h="94" w="57">
                  <a:moveTo>
                    <a:pt x="0" y="0"/>
                  </a:moveTo>
                  <a:lnTo>
                    <a:pt x="57" y="17"/>
                  </a:lnTo>
                  <a:lnTo>
                    <a:pt x="57" y="94"/>
                  </a:lnTo>
                  <a:lnTo>
                    <a:pt x="0" y="78"/>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1" name="Google Shape;631;p21"/>
            <p:cNvSpPr/>
            <p:nvPr/>
          </p:nvSpPr>
          <p:spPr>
            <a:xfrm>
              <a:off x="6795" y="2950"/>
              <a:ext cx="56" cy="94"/>
            </a:xfrm>
            <a:custGeom>
              <a:rect b="b" l="l" r="r" t="t"/>
              <a:pathLst>
                <a:path extrusionOk="0" h="94" w="56">
                  <a:moveTo>
                    <a:pt x="0" y="0"/>
                  </a:moveTo>
                  <a:lnTo>
                    <a:pt x="56" y="16"/>
                  </a:lnTo>
                  <a:lnTo>
                    <a:pt x="56" y="94"/>
                  </a:lnTo>
                  <a:lnTo>
                    <a:pt x="0" y="77"/>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2" name="Google Shape;632;p21"/>
            <p:cNvSpPr/>
            <p:nvPr/>
          </p:nvSpPr>
          <p:spPr>
            <a:xfrm>
              <a:off x="6898" y="2980"/>
              <a:ext cx="57" cy="95"/>
            </a:xfrm>
            <a:custGeom>
              <a:rect b="b" l="l" r="r" t="t"/>
              <a:pathLst>
                <a:path extrusionOk="0" h="95" w="57">
                  <a:moveTo>
                    <a:pt x="0" y="0"/>
                  </a:moveTo>
                  <a:lnTo>
                    <a:pt x="57" y="17"/>
                  </a:lnTo>
                  <a:lnTo>
                    <a:pt x="57" y="95"/>
                  </a:lnTo>
                  <a:lnTo>
                    <a:pt x="0" y="78"/>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3" name="Google Shape;633;p21"/>
            <p:cNvSpPr/>
            <p:nvPr/>
          </p:nvSpPr>
          <p:spPr>
            <a:xfrm>
              <a:off x="6592" y="3009"/>
              <a:ext cx="57" cy="96"/>
            </a:xfrm>
            <a:custGeom>
              <a:rect b="b" l="l" r="r" t="t"/>
              <a:pathLst>
                <a:path extrusionOk="0" h="96" w="57">
                  <a:moveTo>
                    <a:pt x="0" y="0"/>
                  </a:moveTo>
                  <a:lnTo>
                    <a:pt x="57" y="16"/>
                  </a:lnTo>
                  <a:lnTo>
                    <a:pt x="57" y="96"/>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4" name="Google Shape;634;p21"/>
            <p:cNvSpPr/>
            <p:nvPr/>
          </p:nvSpPr>
          <p:spPr>
            <a:xfrm>
              <a:off x="6693" y="3039"/>
              <a:ext cx="57" cy="97"/>
            </a:xfrm>
            <a:custGeom>
              <a:rect b="b" l="l" r="r" t="t"/>
              <a:pathLst>
                <a:path extrusionOk="0" h="97" w="57">
                  <a:moveTo>
                    <a:pt x="0" y="0"/>
                  </a:moveTo>
                  <a:lnTo>
                    <a:pt x="57" y="19"/>
                  </a:lnTo>
                  <a:lnTo>
                    <a:pt x="57" y="97"/>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5" name="Google Shape;635;p21"/>
            <p:cNvSpPr/>
            <p:nvPr/>
          </p:nvSpPr>
          <p:spPr>
            <a:xfrm>
              <a:off x="6795" y="3070"/>
              <a:ext cx="56" cy="96"/>
            </a:xfrm>
            <a:custGeom>
              <a:rect b="b" l="l" r="r" t="t"/>
              <a:pathLst>
                <a:path extrusionOk="0" h="96" w="56">
                  <a:moveTo>
                    <a:pt x="0" y="0"/>
                  </a:moveTo>
                  <a:lnTo>
                    <a:pt x="56" y="19"/>
                  </a:lnTo>
                  <a:lnTo>
                    <a:pt x="56" y="96"/>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6" name="Google Shape;636;p21"/>
            <p:cNvSpPr/>
            <p:nvPr/>
          </p:nvSpPr>
          <p:spPr>
            <a:xfrm>
              <a:off x="6898" y="3100"/>
              <a:ext cx="57" cy="97"/>
            </a:xfrm>
            <a:custGeom>
              <a:rect b="b" l="l" r="r" t="t"/>
              <a:pathLst>
                <a:path extrusionOk="0" h="41" w="24">
                  <a:moveTo>
                    <a:pt x="0" y="0"/>
                  </a:moveTo>
                  <a:cubicBezTo>
                    <a:pt x="8" y="3"/>
                    <a:pt x="16" y="5"/>
                    <a:pt x="24" y="8"/>
                  </a:cubicBezTo>
                  <a:cubicBezTo>
                    <a:pt x="24" y="41"/>
                    <a:pt x="24" y="41"/>
                    <a:pt x="24" y="41"/>
                  </a:cubicBezTo>
                  <a:cubicBezTo>
                    <a:pt x="16" y="39"/>
                    <a:pt x="8" y="36"/>
                    <a:pt x="0" y="34"/>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7" name="Google Shape;637;p21"/>
            <p:cNvSpPr/>
            <p:nvPr/>
          </p:nvSpPr>
          <p:spPr>
            <a:xfrm>
              <a:off x="6592" y="3131"/>
              <a:ext cx="57" cy="97"/>
            </a:xfrm>
            <a:custGeom>
              <a:rect b="b" l="l" r="r" t="t"/>
              <a:pathLst>
                <a:path extrusionOk="0" h="41" w="24">
                  <a:moveTo>
                    <a:pt x="0" y="0"/>
                  </a:moveTo>
                  <a:cubicBezTo>
                    <a:pt x="24" y="7"/>
                    <a:pt x="24" y="7"/>
                    <a:pt x="24" y="7"/>
                  </a:cubicBezTo>
                  <a:cubicBezTo>
                    <a:pt x="24" y="41"/>
                    <a:pt x="24" y="41"/>
                    <a:pt x="24" y="41"/>
                  </a:cubicBezTo>
                  <a:cubicBezTo>
                    <a:pt x="16" y="38"/>
                    <a:pt x="8" y="36"/>
                    <a:pt x="0" y="3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8" name="Google Shape;638;p21"/>
            <p:cNvSpPr/>
            <p:nvPr/>
          </p:nvSpPr>
          <p:spPr>
            <a:xfrm>
              <a:off x="6693" y="3162"/>
              <a:ext cx="57" cy="96"/>
            </a:xfrm>
            <a:custGeom>
              <a:rect b="b" l="l" r="r" t="t"/>
              <a:pathLst>
                <a:path extrusionOk="0" h="96" w="57">
                  <a:moveTo>
                    <a:pt x="0" y="0"/>
                  </a:moveTo>
                  <a:lnTo>
                    <a:pt x="57" y="16"/>
                  </a:lnTo>
                  <a:lnTo>
                    <a:pt x="57" y="96"/>
                  </a:lnTo>
                  <a:lnTo>
                    <a:pt x="0" y="77"/>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9" name="Google Shape;639;p21"/>
            <p:cNvSpPr/>
            <p:nvPr/>
          </p:nvSpPr>
          <p:spPr>
            <a:xfrm>
              <a:off x="6795" y="3192"/>
              <a:ext cx="56" cy="97"/>
            </a:xfrm>
            <a:custGeom>
              <a:rect b="b" l="l" r="r" t="t"/>
              <a:pathLst>
                <a:path extrusionOk="0" h="97" w="56">
                  <a:moveTo>
                    <a:pt x="0" y="0"/>
                  </a:moveTo>
                  <a:lnTo>
                    <a:pt x="56" y="17"/>
                  </a:lnTo>
                  <a:lnTo>
                    <a:pt x="56" y="97"/>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0" name="Google Shape;640;p21"/>
            <p:cNvSpPr/>
            <p:nvPr/>
          </p:nvSpPr>
          <p:spPr>
            <a:xfrm>
              <a:off x="6898" y="3223"/>
              <a:ext cx="57" cy="96"/>
            </a:xfrm>
            <a:custGeom>
              <a:rect b="b" l="l" r="r" t="t"/>
              <a:pathLst>
                <a:path extrusionOk="0" h="41" w="24">
                  <a:moveTo>
                    <a:pt x="0" y="0"/>
                  </a:moveTo>
                  <a:cubicBezTo>
                    <a:pt x="8" y="3"/>
                    <a:pt x="16" y="5"/>
                    <a:pt x="24" y="7"/>
                  </a:cubicBezTo>
                  <a:cubicBezTo>
                    <a:pt x="24" y="41"/>
                    <a:pt x="24" y="41"/>
                    <a:pt x="24" y="41"/>
                  </a:cubicBezTo>
                  <a:cubicBezTo>
                    <a:pt x="16" y="38"/>
                    <a:pt x="8" y="36"/>
                    <a:pt x="0" y="34"/>
                  </a:cubicBezTo>
                  <a:cubicBezTo>
                    <a:pt x="0" y="22"/>
                    <a:pt x="0" y="11"/>
                    <a:pt x="0" y="0"/>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1" name="Google Shape;641;p21"/>
            <p:cNvSpPr/>
            <p:nvPr/>
          </p:nvSpPr>
          <p:spPr>
            <a:xfrm>
              <a:off x="6988" y="2286"/>
              <a:ext cx="318" cy="1184"/>
            </a:xfrm>
            <a:custGeom>
              <a:rect b="b" l="l" r="r" t="t"/>
              <a:pathLst>
                <a:path extrusionOk="0" h="1184" w="318">
                  <a:moveTo>
                    <a:pt x="0" y="144"/>
                  </a:moveTo>
                  <a:lnTo>
                    <a:pt x="0" y="1184"/>
                  </a:lnTo>
                  <a:lnTo>
                    <a:pt x="318" y="1040"/>
                  </a:lnTo>
                  <a:lnTo>
                    <a:pt x="316" y="0"/>
                  </a:lnTo>
                  <a:lnTo>
                    <a:pt x="0" y="144"/>
                  </a:ln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2" name="Google Shape;642;p21"/>
            <p:cNvSpPr/>
            <p:nvPr/>
          </p:nvSpPr>
          <p:spPr>
            <a:xfrm>
              <a:off x="7023" y="2481"/>
              <a:ext cx="52" cy="102"/>
            </a:xfrm>
            <a:custGeom>
              <a:rect b="b" l="l" r="r" t="t"/>
              <a:pathLst>
                <a:path extrusionOk="0" h="43" w="22">
                  <a:moveTo>
                    <a:pt x="0" y="10"/>
                  </a:moveTo>
                  <a:cubicBezTo>
                    <a:pt x="7" y="6"/>
                    <a:pt x="15" y="3"/>
                    <a:pt x="22" y="0"/>
                  </a:cubicBezTo>
                  <a:cubicBezTo>
                    <a:pt x="22" y="11"/>
                    <a:pt x="22" y="22"/>
                    <a:pt x="22" y="33"/>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3" name="Google Shape;643;p21"/>
            <p:cNvSpPr/>
            <p:nvPr/>
          </p:nvSpPr>
          <p:spPr>
            <a:xfrm>
              <a:off x="7115" y="2439"/>
              <a:ext cx="52" cy="101"/>
            </a:xfrm>
            <a:custGeom>
              <a:rect b="b" l="l" r="r" t="t"/>
              <a:pathLst>
                <a:path extrusionOk="0" h="43" w="22">
                  <a:moveTo>
                    <a:pt x="0" y="10"/>
                  </a:moveTo>
                  <a:cubicBezTo>
                    <a:pt x="5" y="8"/>
                    <a:pt x="9" y="6"/>
                    <a:pt x="13" y="4"/>
                  </a:cubicBezTo>
                  <a:cubicBezTo>
                    <a:pt x="22" y="0"/>
                    <a:pt x="22" y="0"/>
                    <a:pt x="22" y="0"/>
                  </a:cubicBezTo>
                  <a:cubicBezTo>
                    <a:pt x="22" y="33"/>
                    <a:pt x="22" y="33"/>
                    <a:pt x="22" y="33"/>
                  </a:cubicBezTo>
                  <a:cubicBezTo>
                    <a:pt x="18" y="35"/>
                    <a:pt x="14" y="37"/>
                    <a:pt x="9"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4" name="Google Shape;644;p21"/>
            <p:cNvSpPr/>
            <p:nvPr/>
          </p:nvSpPr>
          <p:spPr>
            <a:xfrm>
              <a:off x="7209" y="2397"/>
              <a:ext cx="50" cy="103"/>
            </a:xfrm>
            <a:custGeom>
              <a:rect b="b" l="l" r="r" t="t"/>
              <a:pathLst>
                <a:path extrusionOk="0" h="44" w="21">
                  <a:moveTo>
                    <a:pt x="0" y="10"/>
                  </a:moveTo>
                  <a:cubicBezTo>
                    <a:pt x="4" y="8"/>
                    <a:pt x="8" y="6"/>
                    <a:pt x="13" y="4"/>
                  </a:cubicBezTo>
                  <a:cubicBezTo>
                    <a:pt x="21" y="0"/>
                    <a:pt x="21" y="0"/>
                    <a:pt x="21" y="0"/>
                  </a:cubicBezTo>
                  <a:cubicBezTo>
                    <a:pt x="21" y="34"/>
                    <a:pt x="21" y="34"/>
                    <a:pt x="21" y="34"/>
                  </a:cubicBezTo>
                  <a:cubicBezTo>
                    <a:pt x="17" y="36"/>
                    <a:pt x="13" y="38"/>
                    <a:pt x="8" y="40"/>
                  </a:cubicBezTo>
                  <a:cubicBezTo>
                    <a:pt x="0" y="44"/>
                    <a:pt x="0" y="44"/>
                    <a:pt x="0" y="44"/>
                  </a:cubicBezTo>
                  <a:cubicBezTo>
                    <a:pt x="0" y="33"/>
                    <a:pt x="0" y="21"/>
                    <a:pt x="0" y="10"/>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5" name="Google Shape;645;p21"/>
            <p:cNvSpPr/>
            <p:nvPr/>
          </p:nvSpPr>
          <p:spPr>
            <a:xfrm>
              <a:off x="7023" y="2601"/>
              <a:ext cx="52" cy="104"/>
            </a:xfrm>
            <a:custGeom>
              <a:rect b="b" l="l" r="r" t="t"/>
              <a:pathLst>
                <a:path extrusionOk="0" h="104" w="52">
                  <a:moveTo>
                    <a:pt x="0" y="24"/>
                  </a:moveTo>
                  <a:lnTo>
                    <a:pt x="52" y="0"/>
                  </a:lnTo>
                  <a:lnTo>
                    <a:pt x="52" y="80"/>
                  </a:lnTo>
                  <a:lnTo>
                    <a:pt x="0" y="104"/>
                  </a:lnTo>
                  <a:lnTo>
                    <a:pt x="0" y="24"/>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6" name="Google Shape;646;p21"/>
            <p:cNvSpPr/>
            <p:nvPr/>
          </p:nvSpPr>
          <p:spPr>
            <a:xfrm>
              <a:off x="7115" y="2561"/>
              <a:ext cx="52" cy="102"/>
            </a:xfrm>
            <a:custGeom>
              <a:rect b="b" l="l" r="r" t="t"/>
              <a:pathLst>
                <a:path extrusionOk="0" h="43" w="22">
                  <a:moveTo>
                    <a:pt x="0" y="10"/>
                  </a:moveTo>
                  <a:cubicBezTo>
                    <a:pt x="5" y="8"/>
                    <a:pt x="9" y="6"/>
                    <a:pt x="13" y="4"/>
                  </a:cubicBezTo>
                  <a:cubicBezTo>
                    <a:pt x="22" y="0"/>
                    <a:pt x="22" y="0"/>
                    <a:pt x="22" y="0"/>
                  </a:cubicBezTo>
                  <a:cubicBezTo>
                    <a:pt x="22" y="33"/>
                    <a:pt x="22" y="33"/>
                    <a:pt x="22" y="33"/>
                  </a:cubicBezTo>
                  <a:cubicBezTo>
                    <a:pt x="18" y="35"/>
                    <a:pt x="14" y="37"/>
                    <a:pt x="9"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7" name="Google Shape;647;p21"/>
            <p:cNvSpPr/>
            <p:nvPr/>
          </p:nvSpPr>
          <p:spPr>
            <a:xfrm>
              <a:off x="7209" y="2519"/>
              <a:ext cx="50" cy="101"/>
            </a:xfrm>
            <a:custGeom>
              <a:rect b="b" l="l" r="r" t="t"/>
              <a:pathLst>
                <a:path extrusionOk="0" h="43" w="21">
                  <a:moveTo>
                    <a:pt x="0" y="10"/>
                  </a:moveTo>
                  <a:cubicBezTo>
                    <a:pt x="4" y="8"/>
                    <a:pt x="8" y="6"/>
                    <a:pt x="13" y="4"/>
                  </a:cubicBezTo>
                  <a:cubicBezTo>
                    <a:pt x="21" y="0"/>
                    <a:pt x="21" y="0"/>
                    <a:pt x="21" y="0"/>
                  </a:cubicBezTo>
                  <a:cubicBezTo>
                    <a:pt x="21" y="33"/>
                    <a:pt x="21" y="33"/>
                    <a:pt x="21" y="33"/>
                  </a:cubicBezTo>
                  <a:cubicBezTo>
                    <a:pt x="17" y="35"/>
                    <a:pt x="13" y="37"/>
                    <a:pt x="8"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8" name="Google Shape;648;p21"/>
            <p:cNvSpPr/>
            <p:nvPr/>
          </p:nvSpPr>
          <p:spPr>
            <a:xfrm>
              <a:off x="7023" y="2724"/>
              <a:ext cx="52" cy="103"/>
            </a:xfrm>
            <a:custGeom>
              <a:rect b="b" l="l" r="r" t="t"/>
              <a:pathLst>
                <a:path extrusionOk="0" h="103" w="52">
                  <a:moveTo>
                    <a:pt x="0" y="23"/>
                  </a:moveTo>
                  <a:lnTo>
                    <a:pt x="52" y="0"/>
                  </a:lnTo>
                  <a:lnTo>
                    <a:pt x="52" y="80"/>
                  </a:lnTo>
                  <a:lnTo>
                    <a:pt x="0" y="103"/>
                  </a:lnTo>
                  <a:lnTo>
                    <a:pt x="0" y="23"/>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9" name="Google Shape;649;p21"/>
            <p:cNvSpPr/>
            <p:nvPr/>
          </p:nvSpPr>
          <p:spPr>
            <a:xfrm>
              <a:off x="7115" y="2681"/>
              <a:ext cx="52" cy="104"/>
            </a:xfrm>
            <a:custGeom>
              <a:rect b="b" l="l" r="r" t="t"/>
              <a:pathLst>
                <a:path extrusionOk="0" h="44" w="22">
                  <a:moveTo>
                    <a:pt x="0" y="10"/>
                  </a:moveTo>
                  <a:cubicBezTo>
                    <a:pt x="5" y="8"/>
                    <a:pt x="9" y="6"/>
                    <a:pt x="13" y="4"/>
                  </a:cubicBezTo>
                  <a:cubicBezTo>
                    <a:pt x="22" y="0"/>
                    <a:pt x="22" y="0"/>
                    <a:pt x="22" y="0"/>
                  </a:cubicBezTo>
                  <a:cubicBezTo>
                    <a:pt x="22" y="34"/>
                    <a:pt x="22" y="34"/>
                    <a:pt x="22" y="34"/>
                  </a:cubicBezTo>
                  <a:cubicBezTo>
                    <a:pt x="18" y="36"/>
                    <a:pt x="14" y="38"/>
                    <a:pt x="9" y="40"/>
                  </a:cubicBezTo>
                  <a:cubicBezTo>
                    <a:pt x="0" y="44"/>
                    <a:pt x="0" y="44"/>
                    <a:pt x="0" y="44"/>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0" name="Google Shape;650;p21"/>
            <p:cNvSpPr/>
            <p:nvPr/>
          </p:nvSpPr>
          <p:spPr>
            <a:xfrm>
              <a:off x="7209" y="2641"/>
              <a:ext cx="50" cy="102"/>
            </a:xfrm>
            <a:custGeom>
              <a:rect b="b" l="l" r="r" t="t"/>
              <a:pathLst>
                <a:path extrusionOk="0" h="43" w="21">
                  <a:moveTo>
                    <a:pt x="0" y="10"/>
                  </a:moveTo>
                  <a:cubicBezTo>
                    <a:pt x="4" y="8"/>
                    <a:pt x="8" y="6"/>
                    <a:pt x="13" y="4"/>
                  </a:cubicBezTo>
                  <a:cubicBezTo>
                    <a:pt x="21" y="0"/>
                    <a:pt x="21" y="0"/>
                    <a:pt x="21" y="0"/>
                  </a:cubicBezTo>
                  <a:cubicBezTo>
                    <a:pt x="21" y="33"/>
                    <a:pt x="21" y="33"/>
                    <a:pt x="21" y="33"/>
                  </a:cubicBezTo>
                  <a:cubicBezTo>
                    <a:pt x="17" y="35"/>
                    <a:pt x="13" y="37"/>
                    <a:pt x="8"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1" name="Google Shape;651;p21"/>
            <p:cNvSpPr/>
            <p:nvPr/>
          </p:nvSpPr>
          <p:spPr>
            <a:xfrm>
              <a:off x="7023" y="2846"/>
              <a:ext cx="52" cy="101"/>
            </a:xfrm>
            <a:custGeom>
              <a:rect b="b" l="l" r="r" t="t"/>
              <a:pathLst>
                <a:path extrusionOk="0" h="101" w="52">
                  <a:moveTo>
                    <a:pt x="0" y="24"/>
                  </a:moveTo>
                  <a:lnTo>
                    <a:pt x="52" y="0"/>
                  </a:lnTo>
                  <a:lnTo>
                    <a:pt x="52" y="80"/>
                  </a:lnTo>
                  <a:lnTo>
                    <a:pt x="0" y="101"/>
                  </a:lnTo>
                  <a:lnTo>
                    <a:pt x="0" y="24"/>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2" name="Google Shape;652;p21"/>
            <p:cNvSpPr/>
            <p:nvPr/>
          </p:nvSpPr>
          <p:spPr>
            <a:xfrm>
              <a:off x="7115" y="2804"/>
              <a:ext cx="52" cy="103"/>
            </a:xfrm>
            <a:custGeom>
              <a:rect b="b" l="l" r="r" t="t"/>
              <a:pathLst>
                <a:path extrusionOk="0" h="44" w="22">
                  <a:moveTo>
                    <a:pt x="0" y="10"/>
                  </a:moveTo>
                  <a:cubicBezTo>
                    <a:pt x="5" y="8"/>
                    <a:pt x="9" y="6"/>
                    <a:pt x="13" y="4"/>
                  </a:cubicBezTo>
                  <a:cubicBezTo>
                    <a:pt x="22" y="0"/>
                    <a:pt x="22" y="0"/>
                    <a:pt x="22" y="0"/>
                  </a:cubicBezTo>
                  <a:cubicBezTo>
                    <a:pt x="22" y="34"/>
                    <a:pt x="22" y="34"/>
                    <a:pt x="22" y="34"/>
                  </a:cubicBezTo>
                  <a:cubicBezTo>
                    <a:pt x="18" y="36"/>
                    <a:pt x="14" y="38"/>
                    <a:pt x="9" y="40"/>
                  </a:cubicBezTo>
                  <a:cubicBezTo>
                    <a:pt x="0" y="44"/>
                    <a:pt x="0" y="44"/>
                    <a:pt x="0" y="44"/>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3" name="Google Shape;653;p21"/>
            <p:cNvSpPr/>
            <p:nvPr/>
          </p:nvSpPr>
          <p:spPr>
            <a:xfrm>
              <a:off x="7209" y="2761"/>
              <a:ext cx="50" cy="104"/>
            </a:xfrm>
            <a:custGeom>
              <a:rect b="b" l="l" r="r" t="t"/>
              <a:pathLst>
                <a:path extrusionOk="0" h="44" w="21">
                  <a:moveTo>
                    <a:pt x="0" y="10"/>
                  </a:moveTo>
                  <a:cubicBezTo>
                    <a:pt x="4" y="8"/>
                    <a:pt x="8" y="6"/>
                    <a:pt x="13" y="4"/>
                  </a:cubicBezTo>
                  <a:cubicBezTo>
                    <a:pt x="21" y="0"/>
                    <a:pt x="21" y="0"/>
                    <a:pt x="21" y="0"/>
                  </a:cubicBezTo>
                  <a:cubicBezTo>
                    <a:pt x="21" y="34"/>
                    <a:pt x="21" y="34"/>
                    <a:pt x="21" y="34"/>
                  </a:cubicBezTo>
                  <a:cubicBezTo>
                    <a:pt x="17" y="36"/>
                    <a:pt x="13" y="38"/>
                    <a:pt x="8" y="40"/>
                  </a:cubicBezTo>
                  <a:cubicBezTo>
                    <a:pt x="0" y="44"/>
                    <a:pt x="0" y="44"/>
                    <a:pt x="0" y="44"/>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4" name="Google Shape;654;p21"/>
            <p:cNvSpPr/>
            <p:nvPr/>
          </p:nvSpPr>
          <p:spPr>
            <a:xfrm>
              <a:off x="7023" y="2969"/>
              <a:ext cx="52" cy="101"/>
            </a:xfrm>
            <a:custGeom>
              <a:rect b="b" l="l" r="r" t="t"/>
              <a:pathLst>
                <a:path extrusionOk="0" h="43" w="22">
                  <a:moveTo>
                    <a:pt x="0" y="10"/>
                  </a:moveTo>
                  <a:cubicBezTo>
                    <a:pt x="22" y="0"/>
                    <a:pt x="22" y="0"/>
                    <a:pt x="22" y="0"/>
                  </a:cubicBezTo>
                  <a:cubicBezTo>
                    <a:pt x="22" y="33"/>
                    <a:pt x="22" y="33"/>
                    <a:pt x="22" y="33"/>
                  </a:cubicBezTo>
                  <a:cubicBezTo>
                    <a:pt x="15" y="37"/>
                    <a:pt x="7" y="40"/>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5" name="Google Shape;655;p21"/>
            <p:cNvSpPr/>
            <p:nvPr/>
          </p:nvSpPr>
          <p:spPr>
            <a:xfrm>
              <a:off x="7115" y="2926"/>
              <a:ext cx="52" cy="101"/>
            </a:xfrm>
            <a:custGeom>
              <a:rect b="b" l="l" r="r" t="t"/>
              <a:pathLst>
                <a:path extrusionOk="0" h="43" w="22">
                  <a:moveTo>
                    <a:pt x="0" y="10"/>
                  </a:moveTo>
                  <a:cubicBezTo>
                    <a:pt x="5" y="8"/>
                    <a:pt x="9" y="6"/>
                    <a:pt x="13" y="4"/>
                  </a:cubicBezTo>
                  <a:cubicBezTo>
                    <a:pt x="22" y="0"/>
                    <a:pt x="22" y="0"/>
                    <a:pt x="22" y="0"/>
                  </a:cubicBezTo>
                  <a:cubicBezTo>
                    <a:pt x="22" y="34"/>
                    <a:pt x="22" y="34"/>
                    <a:pt x="22" y="34"/>
                  </a:cubicBezTo>
                  <a:cubicBezTo>
                    <a:pt x="18" y="35"/>
                    <a:pt x="14" y="37"/>
                    <a:pt x="9"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6" name="Google Shape;656;p21"/>
            <p:cNvSpPr/>
            <p:nvPr/>
          </p:nvSpPr>
          <p:spPr>
            <a:xfrm>
              <a:off x="7209" y="2884"/>
              <a:ext cx="50" cy="103"/>
            </a:xfrm>
            <a:custGeom>
              <a:rect b="b" l="l" r="r" t="t"/>
              <a:pathLst>
                <a:path extrusionOk="0" h="44" w="21">
                  <a:moveTo>
                    <a:pt x="0" y="10"/>
                  </a:moveTo>
                  <a:cubicBezTo>
                    <a:pt x="4" y="8"/>
                    <a:pt x="8" y="6"/>
                    <a:pt x="13" y="4"/>
                  </a:cubicBezTo>
                  <a:cubicBezTo>
                    <a:pt x="21" y="0"/>
                    <a:pt x="21" y="0"/>
                    <a:pt x="21" y="0"/>
                  </a:cubicBezTo>
                  <a:cubicBezTo>
                    <a:pt x="21" y="34"/>
                    <a:pt x="21" y="34"/>
                    <a:pt x="21" y="34"/>
                  </a:cubicBezTo>
                  <a:cubicBezTo>
                    <a:pt x="17" y="36"/>
                    <a:pt x="13" y="38"/>
                    <a:pt x="8" y="40"/>
                  </a:cubicBezTo>
                  <a:cubicBezTo>
                    <a:pt x="0" y="44"/>
                    <a:pt x="0" y="44"/>
                    <a:pt x="0" y="44"/>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7" name="Google Shape;657;p21"/>
            <p:cNvSpPr/>
            <p:nvPr/>
          </p:nvSpPr>
          <p:spPr>
            <a:xfrm>
              <a:off x="7023" y="3089"/>
              <a:ext cx="52" cy="103"/>
            </a:xfrm>
            <a:custGeom>
              <a:rect b="b" l="l" r="r" t="t"/>
              <a:pathLst>
                <a:path extrusionOk="0" h="44" w="22">
                  <a:moveTo>
                    <a:pt x="0" y="10"/>
                  </a:moveTo>
                  <a:cubicBezTo>
                    <a:pt x="7" y="7"/>
                    <a:pt x="15" y="4"/>
                    <a:pt x="22" y="0"/>
                  </a:cubicBezTo>
                  <a:cubicBezTo>
                    <a:pt x="22" y="34"/>
                    <a:pt x="22" y="34"/>
                    <a:pt x="22" y="34"/>
                  </a:cubicBezTo>
                  <a:cubicBezTo>
                    <a:pt x="15" y="37"/>
                    <a:pt x="7" y="41"/>
                    <a:pt x="0" y="44"/>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8" name="Google Shape;658;p21"/>
            <p:cNvSpPr/>
            <p:nvPr/>
          </p:nvSpPr>
          <p:spPr>
            <a:xfrm>
              <a:off x="7115" y="3049"/>
              <a:ext cx="52" cy="101"/>
            </a:xfrm>
            <a:custGeom>
              <a:rect b="b" l="l" r="r" t="t"/>
              <a:pathLst>
                <a:path extrusionOk="0" h="43" w="22">
                  <a:moveTo>
                    <a:pt x="0" y="10"/>
                  </a:moveTo>
                  <a:cubicBezTo>
                    <a:pt x="5" y="8"/>
                    <a:pt x="9" y="6"/>
                    <a:pt x="13" y="4"/>
                  </a:cubicBezTo>
                  <a:cubicBezTo>
                    <a:pt x="22" y="0"/>
                    <a:pt x="22" y="0"/>
                    <a:pt x="22" y="0"/>
                  </a:cubicBezTo>
                  <a:cubicBezTo>
                    <a:pt x="22" y="33"/>
                    <a:pt x="22" y="33"/>
                    <a:pt x="22" y="33"/>
                  </a:cubicBezTo>
                  <a:cubicBezTo>
                    <a:pt x="18" y="35"/>
                    <a:pt x="14" y="37"/>
                    <a:pt x="9"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9" name="Google Shape;659;p21"/>
            <p:cNvSpPr/>
            <p:nvPr/>
          </p:nvSpPr>
          <p:spPr>
            <a:xfrm>
              <a:off x="7209" y="3006"/>
              <a:ext cx="50" cy="101"/>
            </a:xfrm>
            <a:custGeom>
              <a:rect b="b" l="l" r="r" t="t"/>
              <a:pathLst>
                <a:path extrusionOk="0" h="43" w="21">
                  <a:moveTo>
                    <a:pt x="0" y="10"/>
                  </a:moveTo>
                  <a:cubicBezTo>
                    <a:pt x="4" y="8"/>
                    <a:pt x="8" y="6"/>
                    <a:pt x="13" y="4"/>
                  </a:cubicBezTo>
                  <a:cubicBezTo>
                    <a:pt x="21" y="0"/>
                    <a:pt x="21" y="0"/>
                    <a:pt x="21" y="0"/>
                  </a:cubicBezTo>
                  <a:cubicBezTo>
                    <a:pt x="21" y="33"/>
                    <a:pt x="21" y="33"/>
                    <a:pt x="21" y="33"/>
                  </a:cubicBezTo>
                  <a:cubicBezTo>
                    <a:pt x="17" y="35"/>
                    <a:pt x="13" y="37"/>
                    <a:pt x="8"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0" name="Google Shape;660;p21"/>
            <p:cNvSpPr/>
            <p:nvPr/>
          </p:nvSpPr>
          <p:spPr>
            <a:xfrm>
              <a:off x="7023" y="3211"/>
              <a:ext cx="52" cy="104"/>
            </a:xfrm>
            <a:custGeom>
              <a:rect b="b" l="l" r="r" t="t"/>
              <a:pathLst>
                <a:path extrusionOk="0" h="44" w="22">
                  <a:moveTo>
                    <a:pt x="0" y="10"/>
                  </a:moveTo>
                  <a:cubicBezTo>
                    <a:pt x="7" y="7"/>
                    <a:pt x="15" y="4"/>
                    <a:pt x="22" y="0"/>
                  </a:cubicBezTo>
                  <a:cubicBezTo>
                    <a:pt x="22" y="34"/>
                    <a:pt x="22" y="34"/>
                    <a:pt x="22" y="34"/>
                  </a:cubicBezTo>
                  <a:cubicBezTo>
                    <a:pt x="15" y="37"/>
                    <a:pt x="7" y="40"/>
                    <a:pt x="0" y="44"/>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1" name="Google Shape;661;p21"/>
            <p:cNvSpPr/>
            <p:nvPr/>
          </p:nvSpPr>
          <p:spPr>
            <a:xfrm>
              <a:off x="7115" y="3169"/>
              <a:ext cx="52" cy="103"/>
            </a:xfrm>
            <a:custGeom>
              <a:rect b="b" l="l" r="r" t="t"/>
              <a:pathLst>
                <a:path extrusionOk="0" h="44" w="22">
                  <a:moveTo>
                    <a:pt x="0" y="10"/>
                  </a:moveTo>
                  <a:cubicBezTo>
                    <a:pt x="5" y="8"/>
                    <a:pt x="9" y="6"/>
                    <a:pt x="13" y="4"/>
                  </a:cubicBezTo>
                  <a:cubicBezTo>
                    <a:pt x="22" y="0"/>
                    <a:pt x="22" y="0"/>
                    <a:pt x="22" y="0"/>
                  </a:cubicBezTo>
                  <a:cubicBezTo>
                    <a:pt x="22" y="12"/>
                    <a:pt x="22" y="23"/>
                    <a:pt x="22" y="34"/>
                  </a:cubicBezTo>
                  <a:cubicBezTo>
                    <a:pt x="18" y="36"/>
                    <a:pt x="14" y="38"/>
                    <a:pt x="9" y="40"/>
                  </a:cubicBezTo>
                  <a:cubicBezTo>
                    <a:pt x="0" y="44"/>
                    <a:pt x="0" y="44"/>
                    <a:pt x="0" y="44"/>
                  </a:cubicBezTo>
                  <a:cubicBezTo>
                    <a:pt x="0" y="33"/>
                    <a:pt x="0" y="22"/>
                    <a:pt x="0" y="10"/>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2" name="Google Shape;662;p21"/>
            <p:cNvSpPr/>
            <p:nvPr/>
          </p:nvSpPr>
          <p:spPr>
            <a:xfrm>
              <a:off x="7209" y="3129"/>
              <a:ext cx="50" cy="101"/>
            </a:xfrm>
            <a:custGeom>
              <a:rect b="b" l="l" r="r" t="t"/>
              <a:pathLst>
                <a:path extrusionOk="0" h="43" w="21">
                  <a:moveTo>
                    <a:pt x="0" y="10"/>
                  </a:moveTo>
                  <a:cubicBezTo>
                    <a:pt x="4" y="8"/>
                    <a:pt x="8" y="6"/>
                    <a:pt x="13" y="4"/>
                  </a:cubicBezTo>
                  <a:cubicBezTo>
                    <a:pt x="21" y="0"/>
                    <a:pt x="21" y="0"/>
                    <a:pt x="21" y="0"/>
                  </a:cubicBezTo>
                  <a:cubicBezTo>
                    <a:pt x="21" y="33"/>
                    <a:pt x="21" y="33"/>
                    <a:pt x="21" y="33"/>
                  </a:cubicBezTo>
                  <a:cubicBezTo>
                    <a:pt x="17" y="35"/>
                    <a:pt x="13" y="37"/>
                    <a:pt x="8"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3" name="Google Shape;663;p21"/>
            <p:cNvSpPr/>
            <p:nvPr/>
          </p:nvSpPr>
          <p:spPr>
            <a:xfrm>
              <a:off x="6545" y="2152"/>
              <a:ext cx="759" cy="278"/>
            </a:xfrm>
            <a:custGeom>
              <a:rect b="b" l="l" r="r" t="t"/>
              <a:pathLst>
                <a:path extrusionOk="0" h="278" w="759">
                  <a:moveTo>
                    <a:pt x="316" y="0"/>
                  </a:moveTo>
                  <a:lnTo>
                    <a:pt x="0" y="143"/>
                  </a:lnTo>
                  <a:lnTo>
                    <a:pt x="443" y="278"/>
                  </a:lnTo>
                  <a:lnTo>
                    <a:pt x="759" y="134"/>
                  </a:lnTo>
                  <a:lnTo>
                    <a:pt x="316" y="0"/>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4" name="Google Shape;664;p21"/>
            <p:cNvSpPr/>
            <p:nvPr/>
          </p:nvSpPr>
          <p:spPr>
            <a:xfrm>
              <a:off x="6081" y="2891"/>
              <a:ext cx="358" cy="765"/>
            </a:xfrm>
            <a:custGeom>
              <a:rect b="b" l="l" r="r" t="t"/>
              <a:pathLst>
                <a:path extrusionOk="0" h="765" w="358">
                  <a:moveTo>
                    <a:pt x="0" y="0"/>
                  </a:moveTo>
                  <a:lnTo>
                    <a:pt x="0" y="657"/>
                  </a:lnTo>
                  <a:lnTo>
                    <a:pt x="358" y="765"/>
                  </a:lnTo>
                  <a:lnTo>
                    <a:pt x="358" y="108"/>
                  </a:lnTo>
                  <a:lnTo>
                    <a:pt x="0" y="0"/>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5" name="Google Shape;665;p21"/>
            <p:cNvSpPr/>
            <p:nvPr/>
          </p:nvSpPr>
          <p:spPr>
            <a:xfrm>
              <a:off x="6116" y="2964"/>
              <a:ext cx="85" cy="80"/>
            </a:xfrm>
            <a:custGeom>
              <a:rect b="b" l="l" r="r" t="t"/>
              <a:pathLst>
                <a:path extrusionOk="0" h="34" w="36">
                  <a:moveTo>
                    <a:pt x="0" y="0"/>
                  </a:moveTo>
                  <a:cubicBezTo>
                    <a:pt x="17" y="5"/>
                    <a:pt x="17" y="5"/>
                    <a:pt x="17" y="5"/>
                  </a:cubicBezTo>
                  <a:cubicBezTo>
                    <a:pt x="23" y="7"/>
                    <a:pt x="30" y="9"/>
                    <a:pt x="36" y="11"/>
                  </a:cubicBezTo>
                  <a:cubicBezTo>
                    <a:pt x="36" y="34"/>
                    <a:pt x="36" y="34"/>
                    <a:pt x="36"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6" name="Google Shape;666;p21"/>
            <p:cNvSpPr/>
            <p:nvPr/>
          </p:nvSpPr>
          <p:spPr>
            <a:xfrm>
              <a:off x="6116" y="3053"/>
              <a:ext cx="85" cy="80"/>
            </a:xfrm>
            <a:custGeom>
              <a:rect b="b" l="l" r="r" t="t"/>
              <a:pathLst>
                <a:path extrusionOk="0" h="34" w="36">
                  <a:moveTo>
                    <a:pt x="0" y="0"/>
                  </a:moveTo>
                  <a:cubicBezTo>
                    <a:pt x="17" y="5"/>
                    <a:pt x="17" y="5"/>
                    <a:pt x="17" y="5"/>
                  </a:cubicBezTo>
                  <a:cubicBezTo>
                    <a:pt x="23" y="7"/>
                    <a:pt x="30" y="9"/>
                    <a:pt x="36" y="11"/>
                  </a:cubicBezTo>
                  <a:cubicBezTo>
                    <a:pt x="36" y="34"/>
                    <a:pt x="36" y="34"/>
                    <a:pt x="36" y="34"/>
                  </a:cubicBezTo>
                  <a:cubicBezTo>
                    <a:pt x="20" y="30"/>
                    <a:pt x="20" y="30"/>
                    <a:pt x="20" y="30"/>
                  </a:cubicBezTo>
                  <a:cubicBezTo>
                    <a:pt x="14" y="28"/>
                    <a:pt x="7" y="26"/>
                    <a:pt x="0" y="24"/>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7" name="Google Shape;667;p21"/>
            <p:cNvSpPr/>
            <p:nvPr/>
          </p:nvSpPr>
          <p:spPr>
            <a:xfrm>
              <a:off x="6116" y="3145"/>
              <a:ext cx="85" cy="80"/>
            </a:xfrm>
            <a:custGeom>
              <a:rect b="b" l="l" r="r" t="t"/>
              <a:pathLst>
                <a:path extrusionOk="0" h="34" w="36">
                  <a:moveTo>
                    <a:pt x="0" y="0"/>
                  </a:moveTo>
                  <a:cubicBezTo>
                    <a:pt x="17" y="5"/>
                    <a:pt x="17" y="5"/>
                    <a:pt x="17" y="5"/>
                  </a:cubicBezTo>
                  <a:cubicBezTo>
                    <a:pt x="23" y="7"/>
                    <a:pt x="30" y="9"/>
                    <a:pt x="36" y="11"/>
                  </a:cubicBezTo>
                  <a:cubicBezTo>
                    <a:pt x="36" y="34"/>
                    <a:pt x="36" y="34"/>
                    <a:pt x="36"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8" name="Google Shape;668;p21"/>
            <p:cNvSpPr/>
            <p:nvPr/>
          </p:nvSpPr>
          <p:spPr>
            <a:xfrm>
              <a:off x="6116" y="3235"/>
              <a:ext cx="85" cy="80"/>
            </a:xfrm>
            <a:custGeom>
              <a:rect b="b" l="l" r="r" t="t"/>
              <a:pathLst>
                <a:path extrusionOk="0" h="34" w="36">
                  <a:moveTo>
                    <a:pt x="0" y="0"/>
                  </a:moveTo>
                  <a:cubicBezTo>
                    <a:pt x="17" y="5"/>
                    <a:pt x="17" y="5"/>
                    <a:pt x="17" y="5"/>
                  </a:cubicBezTo>
                  <a:cubicBezTo>
                    <a:pt x="23" y="7"/>
                    <a:pt x="30" y="9"/>
                    <a:pt x="36" y="11"/>
                  </a:cubicBezTo>
                  <a:cubicBezTo>
                    <a:pt x="36" y="34"/>
                    <a:pt x="36" y="34"/>
                    <a:pt x="36"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9" name="Google Shape;669;p21"/>
            <p:cNvSpPr/>
            <p:nvPr/>
          </p:nvSpPr>
          <p:spPr>
            <a:xfrm>
              <a:off x="6116" y="3326"/>
              <a:ext cx="85" cy="80"/>
            </a:xfrm>
            <a:custGeom>
              <a:rect b="b" l="l" r="r" t="t"/>
              <a:pathLst>
                <a:path extrusionOk="0" h="34" w="36">
                  <a:moveTo>
                    <a:pt x="0" y="0"/>
                  </a:moveTo>
                  <a:cubicBezTo>
                    <a:pt x="17" y="5"/>
                    <a:pt x="17" y="5"/>
                    <a:pt x="17" y="5"/>
                  </a:cubicBezTo>
                  <a:cubicBezTo>
                    <a:pt x="23" y="7"/>
                    <a:pt x="30" y="9"/>
                    <a:pt x="36" y="11"/>
                  </a:cubicBezTo>
                  <a:cubicBezTo>
                    <a:pt x="36" y="34"/>
                    <a:pt x="36" y="34"/>
                    <a:pt x="36"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0" name="Google Shape;670;p21"/>
            <p:cNvSpPr/>
            <p:nvPr/>
          </p:nvSpPr>
          <p:spPr>
            <a:xfrm>
              <a:off x="6116" y="3416"/>
              <a:ext cx="85" cy="80"/>
            </a:xfrm>
            <a:custGeom>
              <a:rect b="b" l="l" r="r" t="t"/>
              <a:pathLst>
                <a:path extrusionOk="0" h="34" w="36">
                  <a:moveTo>
                    <a:pt x="0" y="0"/>
                  </a:moveTo>
                  <a:cubicBezTo>
                    <a:pt x="17" y="5"/>
                    <a:pt x="17" y="5"/>
                    <a:pt x="17" y="5"/>
                  </a:cubicBezTo>
                  <a:cubicBezTo>
                    <a:pt x="23" y="7"/>
                    <a:pt x="30" y="9"/>
                    <a:pt x="36" y="11"/>
                  </a:cubicBezTo>
                  <a:cubicBezTo>
                    <a:pt x="36" y="34"/>
                    <a:pt x="36" y="34"/>
                    <a:pt x="36"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1" name="Google Shape;671;p21"/>
            <p:cNvSpPr/>
            <p:nvPr/>
          </p:nvSpPr>
          <p:spPr>
            <a:xfrm>
              <a:off x="6222" y="2994"/>
              <a:ext cx="85" cy="83"/>
            </a:xfrm>
            <a:custGeom>
              <a:rect b="b" l="l" r="r" t="t"/>
              <a:pathLst>
                <a:path extrusionOk="0" h="35" w="36">
                  <a:moveTo>
                    <a:pt x="0" y="0"/>
                  </a:moveTo>
                  <a:cubicBezTo>
                    <a:pt x="16" y="5"/>
                    <a:pt x="16" y="5"/>
                    <a:pt x="16" y="5"/>
                  </a:cubicBezTo>
                  <a:cubicBezTo>
                    <a:pt x="23" y="7"/>
                    <a:pt x="29" y="9"/>
                    <a:pt x="36" y="11"/>
                  </a:cubicBezTo>
                  <a:cubicBezTo>
                    <a:pt x="36" y="35"/>
                    <a:pt x="36" y="35"/>
                    <a:pt x="36" y="35"/>
                  </a:cubicBezTo>
                  <a:cubicBezTo>
                    <a:pt x="20" y="30"/>
                    <a:pt x="20" y="30"/>
                    <a:pt x="20" y="30"/>
                  </a:cubicBezTo>
                  <a:cubicBezTo>
                    <a:pt x="13" y="28"/>
                    <a:pt x="6" y="26"/>
                    <a:pt x="0" y="24"/>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2" name="Google Shape;672;p21"/>
            <p:cNvSpPr/>
            <p:nvPr/>
          </p:nvSpPr>
          <p:spPr>
            <a:xfrm>
              <a:off x="6222" y="3086"/>
              <a:ext cx="85" cy="80"/>
            </a:xfrm>
            <a:custGeom>
              <a:rect b="b" l="l" r="r" t="t"/>
              <a:pathLst>
                <a:path extrusionOk="0" h="34" w="36">
                  <a:moveTo>
                    <a:pt x="0" y="0"/>
                  </a:moveTo>
                  <a:cubicBezTo>
                    <a:pt x="16" y="5"/>
                    <a:pt x="16" y="5"/>
                    <a:pt x="16" y="5"/>
                  </a:cubicBezTo>
                  <a:cubicBezTo>
                    <a:pt x="23" y="7"/>
                    <a:pt x="29" y="9"/>
                    <a:pt x="36" y="11"/>
                  </a:cubicBezTo>
                  <a:cubicBezTo>
                    <a:pt x="36" y="34"/>
                    <a:pt x="36" y="34"/>
                    <a:pt x="36" y="34"/>
                  </a:cubicBezTo>
                  <a:cubicBezTo>
                    <a:pt x="20" y="29"/>
                    <a:pt x="20" y="29"/>
                    <a:pt x="20" y="29"/>
                  </a:cubicBezTo>
                  <a:cubicBezTo>
                    <a:pt x="13" y="27"/>
                    <a:pt x="6"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3" name="Google Shape;673;p21"/>
            <p:cNvSpPr/>
            <p:nvPr/>
          </p:nvSpPr>
          <p:spPr>
            <a:xfrm>
              <a:off x="6222" y="3176"/>
              <a:ext cx="85" cy="80"/>
            </a:xfrm>
            <a:custGeom>
              <a:rect b="b" l="l" r="r" t="t"/>
              <a:pathLst>
                <a:path extrusionOk="0" h="34" w="36">
                  <a:moveTo>
                    <a:pt x="0" y="0"/>
                  </a:moveTo>
                  <a:cubicBezTo>
                    <a:pt x="16" y="5"/>
                    <a:pt x="16" y="5"/>
                    <a:pt x="16" y="5"/>
                  </a:cubicBezTo>
                  <a:cubicBezTo>
                    <a:pt x="23" y="7"/>
                    <a:pt x="29" y="9"/>
                    <a:pt x="36" y="11"/>
                  </a:cubicBezTo>
                  <a:cubicBezTo>
                    <a:pt x="36" y="34"/>
                    <a:pt x="36" y="34"/>
                    <a:pt x="36" y="34"/>
                  </a:cubicBezTo>
                  <a:cubicBezTo>
                    <a:pt x="20" y="29"/>
                    <a:pt x="20" y="29"/>
                    <a:pt x="20" y="29"/>
                  </a:cubicBezTo>
                  <a:cubicBezTo>
                    <a:pt x="13" y="27"/>
                    <a:pt x="6"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4" name="Google Shape;674;p21"/>
            <p:cNvSpPr/>
            <p:nvPr/>
          </p:nvSpPr>
          <p:spPr>
            <a:xfrm>
              <a:off x="6222" y="3268"/>
              <a:ext cx="85" cy="80"/>
            </a:xfrm>
            <a:custGeom>
              <a:rect b="b" l="l" r="r" t="t"/>
              <a:pathLst>
                <a:path extrusionOk="0" h="34" w="36">
                  <a:moveTo>
                    <a:pt x="0" y="0"/>
                  </a:moveTo>
                  <a:cubicBezTo>
                    <a:pt x="16" y="5"/>
                    <a:pt x="16" y="5"/>
                    <a:pt x="16" y="5"/>
                  </a:cubicBezTo>
                  <a:cubicBezTo>
                    <a:pt x="23" y="7"/>
                    <a:pt x="29" y="9"/>
                    <a:pt x="36" y="11"/>
                  </a:cubicBezTo>
                  <a:cubicBezTo>
                    <a:pt x="36" y="34"/>
                    <a:pt x="36" y="34"/>
                    <a:pt x="36" y="34"/>
                  </a:cubicBezTo>
                  <a:cubicBezTo>
                    <a:pt x="20" y="29"/>
                    <a:pt x="20" y="29"/>
                    <a:pt x="20" y="29"/>
                  </a:cubicBezTo>
                  <a:cubicBezTo>
                    <a:pt x="13" y="27"/>
                    <a:pt x="6"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5" name="Google Shape;675;p21"/>
            <p:cNvSpPr/>
            <p:nvPr/>
          </p:nvSpPr>
          <p:spPr>
            <a:xfrm>
              <a:off x="6222" y="3357"/>
              <a:ext cx="85" cy="80"/>
            </a:xfrm>
            <a:custGeom>
              <a:rect b="b" l="l" r="r" t="t"/>
              <a:pathLst>
                <a:path extrusionOk="0" h="34" w="36">
                  <a:moveTo>
                    <a:pt x="0" y="0"/>
                  </a:moveTo>
                  <a:cubicBezTo>
                    <a:pt x="16" y="5"/>
                    <a:pt x="16" y="5"/>
                    <a:pt x="16" y="5"/>
                  </a:cubicBezTo>
                  <a:cubicBezTo>
                    <a:pt x="23" y="7"/>
                    <a:pt x="29" y="9"/>
                    <a:pt x="36" y="11"/>
                  </a:cubicBezTo>
                  <a:cubicBezTo>
                    <a:pt x="36" y="34"/>
                    <a:pt x="36" y="34"/>
                    <a:pt x="36" y="34"/>
                  </a:cubicBezTo>
                  <a:cubicBezTo>
                    <a:pt x="20" y="29"/>
                    <a:pt x="20" y="29"/>
                    <a:pt x="20" y="29"/>
                  </a:cubicBezTo>
                  <a:cubicBezTo>
                    <a:pt x="13" y="27"/>
                    <a:pt x="6"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6" name="Google Shape;676;p21"/>
            <p:cNvSpPr/>
            <p:nvPr/>
          </p:nvSpPr>
          <p:spPr>
            <a:xfrm>
              <a:off x="6222" y="3449"/>
              <a:ext cx="85" cy="80"/>
            </a:xfrm>
            <a:custGeom>
              <a:rect b="b" l="l" r="r" t="t"/>
              <a:pathLst>
                <a:path extrusionOk="0" h="34" w="36">
                  <a:moveTo>
                    <a:pt x="0" y="0"/>
                  </a:moveTo>
                  <a:cubicBezTo>
                    <a:pt x="16" y="5"/>
                    <a:pt x="16" y="5"/>
                    <a:pt x="16" y="5"/>
                  </a:cubicBezTo>
                  <a:cubicBezTo>
                    <a:pt x="23" y="7"/>
                    <a:pt x="29" y="9"/>
                    <a:pt x="36" y="11"/>
                  </a:cubicBezTo>
                  <a:cubicBezTo>
                    <a:pt x="36" y="34"/>
                    <a:pt x="36" y="34"/>
                    <a:pt x="36" y="34"/>
                  </a:cubicBezTo>
                  <a:cubicBezTo>
                    <a:pt x="20" y="29"/>
                    <a:pt x="20" y="29"/>
                    <a:pt x="20" y="29"/>
                  </a:cubicBezTo>
                  <a:cubicBezTo>
                    <a:pt x="13" y="27"/>
                    <a:pt x="6"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7" name="Google Shape;677;p21"/>
            <p:cNvSpPr/>
            <p:nvPr/>
          </p:nvSpPr>
          <p:spPr>
            <a:xfrm>
              <a:off x="6326" y="3027"/>
              <a:ext cx="87" cy="80"/>
            </a:xfrm>
            <a:custGeom>
              <a:rect b="b" l="l" r="r" t="t"/>
              <a:pathLst>
                <a:path extrusionOk="0" h="34" w="37">
                  <a:moveTo>
                    <a:pt x="0" y="0"/>
                  </a:moveTo>
                  <a:cubicBezTo>
                    <a:pt x="17" y="5"/>
                    <a:pt x="17" y="5"/>
                    <a:pt x="17" y="5"/>
                  </a:cubicBezTo>
                  <a:cubicBezTo>
                    <a:pt x="23" y="7"/>
                    <a:pt x="30" y="9"/>
                    <a:pt x="37" y="11"/>
                  </a:cubicBezTo>
                  <a:cubicBezTo>
                    <a:pt x="37" y="34"/>
                    <a:pt x="37" y="34"/>
                    <a:pt x="37"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8" name="Google Shape;678;p21"/>
            <p:cNvSpPr/>
            <p:nvPr/>
          </p:nvSpPr>
          <p:spPr>
            <a:xfrm>
              <a:off x="6326" y="3117"/>
              <a:ext cx="87" cy="80"/>
            </a:xfrm>
            <a:custGeom>
              <a:rect b="b" l="l" r="r" t="t"/>
              <a:pathLst>
                <a:path extrusionOk="0" h="34" w="37">
                  <a:moveTo>
                    <a:pt x="0" y="0"/>
                  </a:moveTo>
                  <a:cubicBezTo>
                    <a:pt x="17" y="5"/>
                    <a:pt x="17" y="5"/>
                    <a:pt x="17" y="5"/>
                  </a:cubicBezTo>
                  <a:cubicBezTo>
                    <a:pt x="23" y="7"/>
                    <a:pt x="30" y="9"/>
                    <a:pt x="37" y="11"/>
                  </a:cubicBezTo>
                  <a:cubicBezTo>
                    <a:pt x="37" y="34"/>
                    <a:pt x="37" y="34"/>
                    <a:pt x="37" y="34"/>
                  </a:cubicBezTo>
                  <a:cubicBezTo>
                    <a:pt x="20" y="30"/>
                    <a:pt x="20" y="30"/>
                    <a:pt x="20" y="30"/>
                  </a:cubicBezTo>
                  <a:cubicBezTo>
                    <a:pt x="14" y="28"/>
                    <a:pt x="7" y="26"/>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9" name="Google Shape;679;p21"/>
            <p:cNvSpPr/>
            <p:nvPr/>
          </p:nvSpPr>
          <p:spPr>
            <a:xfrm>
              <a:off x="6326" y="3209"/>
              <a:ext cx="87" cy="80"/>
            </a:xfrm>
            <a:custGeom>
              <a:rect b="b" l="l" r="r" t="t"/>
              <a:pathLst>
                <a:path extrusionOk="0" h="34" w="37">
                  <a:moveTo>
                    <a:pt x="0" y="0"/>
                  </a:moveTo>
                  <a:cubicBezTo>
                    <a:pt x="17" y="5"/>
                    <a:pt x="17" y="5"/>
                    <a:pt x="17" y="5"/>
                  </a:cubicBezTo>
                  <a:cubicBezTo>
                    <a:pt x="23" y="7"/>
                    <a:pt x="30" y="9"/>
                    <a:pt x="37" y="11"/>
                  </a:cubicBezTo>
                  <a:cubicBezTo>
                    <a:pt x="37" y="34"/>
                    <a:pt x="37" y="34"/>
                    <a:pt x="37"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0" name="Google Shape;680;p21"/>
            <p:cNvSpPr/>
            <p:nvPr/>
          </p:nvSpPr>
          <p:spPr>
            <a:xfrm>
              <a:off x="6326" y="3298"/>
              <a:ext cx="87" cy="80"/>
            </a:xfrm>
            <a:custGeom>
              <a:rect b="b" l="l" r="r" t="t"/>
              <a:pathLst>
                <a:path extrusionOk="0" h="34" w="37">
                  <a:moveTo>
                    <a:pt x="0" y="0"/>
                  </a:moveTo>
                  <a:cubicBezTo>
                    <a:pt x="17" y="5"/>
                    <a:pt x="17" y="5"/>
                    <a:pt x="17" y="5"/>
                  </a:cubicBezTo>
                  <a:cubicBezTo>
                    <a:pt x="23" y="7"/>
                    <a:pt x="30" y="9"/>
                    <a:pt x="37" y="11"/>
                  </a:cubicBezTo>
                  <a:cubicBezTo>
                    <a:pt x="37" y="34"/>
                    <a:pt x="37" y="34"/>
                    <a:pt x="37"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1" name="Google Shape;681;p21"/>
            <p:cNvSpPr/>
            <p:nvPr/>
          </p:nvSpPr>
          <p:spPr>
            <a:xfrm>
              <a:off x="6326" y="3390"/>
              <a:ext cx="87" cy="80"/>
            </a:xfrm>
            <a:custGeom>
              <a:rect b="b" l="l" r="r" t="t"/>
              <a:pathLst>
                <a:path extrusionOk="0" h="34" w="37">
                  <a:moveTo>
                    <a:pt x="0" y="0"/>
                  </a:moveTo>
                  <a:cubicBezTo>
                    <a:pt x="17" y="5"/>
                    <a:pt x="17" y="5"/>
                    <a:pt x="17" y="5"/>
                  </a:cubicBezTo>
                  <a:cubicBezTo>
                    <a:pt x="23" y="7"/>
                    <a:pt x="30" y="9"/>
                    <a:pt x="37" y="11"/>
                  </a:cubicBezTo>
                  <a:cubicBezTo>
                    <a:pt x="37" y="34"/>
                    <a:pt x="37" y="34"/>
                    <a:pt x="37"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2" name="Google Shape;682;p21"/>
            <p:cNvSpPr/>
            <p:nvPr/>
          </p:nvSpPr>
          <p:spPr>
            <a:xfrm>
              <a:off x="6326" y="3479"/>
              <a:ext cx="87" cy="80"/>
            </a:xfrm>
            <a:custGeom>
              <a:rect b="b" l="l" r="r" t="t"/>
              <a:pathLst>
                <a:path extrusionOk="0" h="34" w="37">
                  <a:moveTo>
                    <a:pt x="0" y="0"/>
                  </a:moveTo>
                  <a:cubicBezTo>
                    <a:pt x="17" y="5"/>
                    <a:pt x="17" y="5"/>
                    <a:pt x="17" y="5"/>
                  </a:cubicBezTo>
                  <a:cubicBezTo>
                    <a:pt x="23" y="7"/>
                    <a:pt x="30" y="9"/>
                    <a:pt x="37" y="11"/>
                  </a:cubicBezTo>
                  <a:cubicBezTo>
                    <a:pt x="37" y="34"/>
                    <a:pt x="37" y="34"/>
                    <a:pt x="37"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3" name="Google Shape;683;p21"/>
            <p:cNvSpPr/>
            <p:nvPr/>
          </p:nvSpPr>
          <p:spPr>
            <a:xfrm>
              <a:off x="6439" y="2874"/>
              <a:ext cx="273" cy="782"/>
            </a:xfrm>
            <a:custGeom>
              <a:rect b="b" l="l" r="r" t="t"/>
              <a:pathLst>
                <a:path extrusionOk="0" h="782" w="273">
                  <a:moveTo>
                    <a:pt x="0" y="125"/>
                  </a:moveTo>
                  <a:lnTo>
                    <a:pt x="0" y="782"/>
                  </a:lnTo>
                  <a:lnTo>
                    <a:pt x="273" y="660"/>
                  </a:lnTo>
                  <a:lnTo>
                    <a:pt x="273" y="0"/>
                  </a:lnTo>
                  <a:lnTo>
                    <a:pt x="0" y="125"/>
                  </a:ln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4" name="Google Shape;684;p21"/>
            <p:cNvSpPr/>
            <p:nvPr/>
          </p:nvSpPr>
          <p:spPr>
            <a:xfrm>
              <a:off x="6081" y="2766"/>
              <a:ext cx="631" cy="233"/>
            </a:xfrm>
            <a:custGeom>
              <a:rect b="b" l="l" r="r" t="t"/>
              <a:pathLst>
                <a:path extrusionOk="0" h="233" w="631">
                  <a:moveTo>
                    <a:pt x="631" y="108"/>
                  </a:moveTo>
                  <a:lnTo>
                    <a:pt x="629" y="108"/>
                  </a:lnTo>
                  <a:lnTo>
                    <a:pt x="627" y="108"/>
                  </a:lnTo>
                  <a:lnTo>
                    <a:pt x="619" y="106"/>
                  </a:lnTo>
                  <a:lnTo>
                    <a:pt x="612" y="104"/>
                  </a:lnTo>
                  <a:lnTo>
                    <a:pt x="605" y="101"/>
                  </a:lnTo>
                  <a:lnTo>
                    <a:pt x="596" y="97"/>
                  </a:lnTo>
                  <a:lnTo>
                    <a:pt x="584" y="94"/>
                  </a:lnTo>
                  <a:lnTo>
                    <a:pt x="572" y="90"/>
                  </a:lnTo>
                  <a:lnTo>
                    <a:pt x="558" y="87"/>
                  </a:lnTo>
                  <a:lnTo>
                    <a:pt x="544" y="83"/>
                  </a:lnTo>
                  <a:lnTo>
                    <a:pt x="530" y="78"/>
                  </a:lnTo>
                  <a:lnTo>
                    <a:pt x="513" y="73"/>
                  </a:lnTo>
                  <a:lnTo>
                    <a:pt x="497" y="68"/>
                  </a:lnTo>
                  <a:lnTo>
                    <a:pt x="480" y="64"/>
                  </a:lnTo>
                  <a:lnTo>
                    <a:pt x="464" y="59"/>
                  </a:lnTo>
                  <a:lnTo>
                    <a:pt x="447" y="54"/>
                  </a:lnTo>
                  <a:lnTo>
                    <a:pt x="431" y="47"/>
                  </a:lnTo>
                  <a:lnTo>
                    <a:pt x="414" y="43"/>
                  </a:lnTo>
                  <a:lnTo>
                    <a:pt x="398" y="38"/>
                  </a:lnTo>
                  <a:lnTo>
                    <a:pt x="384" y="33"/>
                  </a:lnTo>
                  <a:lnTo>
                    <a:pt x="367" y="28"/>
                  </a:lnTo>
                  <a:lnTo>
                    <a:pt x="353" y="26"/>
                  </a:lnTo>
                  <a:lnTo>
                    <a:pt x="339" y="21"/>
                  </a:lnTo>
                  <a:lnTo>
                    <a:pt x="327" y="17"/>
                  </a:lnTo>
                  <a:lnTo>
                    <a:pt x="316" y="14"/>
                  </a:lnTo>
                  <a:lnTo>
                    <a:pt x="304" y="10"/>
                  </a:lnTo>
                  <a:lnTo>
                    <a:pt x="294" y="7"/>
                  </a:lnTo>
                  <a:lnTo>
                    <a:pt x="287" y="5"/>
                  </a:lnTo>
                  <a:lnTo>
                    <a:pt x="280" y="3"/>
                  </a:lnTo>
                  <a:lnTo>
                    <a:pt x="275" y="3"/>
                  </a:lnTo>
                  <a:lnTo>
                    <a:pt x="273" y="0"/>
                  </a:lnTo>
                  <a:lnTo>
                    <a:pt x="271" y="0"/>
                  </a:lnTo>
                  <a:lnTo>
                    <a:pt x="0" y="125"/>
                  </a:lnTo>
                  <a:lnTo>
                    <a:pt x="358" y="233"/>
                  </a:lnTo>
                  <a:lnTo>
                    <a:pt x="631" y="108"/>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5" name="Google Shape;685;p21"/>
            <p:cNvSpPr/>
            <p:nvPr/>
          </p:nvSpPr>
          <p:spPr>
            <a:xfrm>
              <a:off x="6467" y="3020"/>
              <a:ext cx="61" cy="85"/>
            </a:xfrm>
            <a:custGeom>
              <a:rect b="b" l="l" r="r" t="t"/>
              <a:pathLst>
                <a:path extrusionOk="0" h="36" w="26">
                  <a:moveTo>
                    <a:pt x="0" y="12"/>
                  </a:moveTo>
                  <a:cubicBezTo>
                    <a:pt x="5" y="10"/>
                    <a:pt x="10" y="8"/>
                    <a:pt x="14" y="6"/>
                  </a:cubicBezTo>
                  <a:cubicBezTo>
                    <a:pt x="26" y="0"/>
                    <a:pt x="26" y="0"/>
                    <a:pt x="26" y="0"/>
                  </a:cubicBezTo>
                  <a:cubicBezTo>
                    <a:pt x="26" y="24"/>
                    <a:pt x="26" y="24"/>
                    <a:pt x="26" y="24"/>
                  </a:cubicBezTo>
                  <a:cubicBezTo>
                    <a:pt x="22" y="26"/>
                    <a:pt x="17"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6" name="Google Shape;686;p21"/>
            <p:cNvSpPr/>
            <p:nvPr/>
          </p:nvSpPr>
          <p:spPr>
            <a:xfrm>
              <a:off x="6467" y="3112"/>
              <a:ext cx="61" cy="83"/>
            </a:xfrm>
            <a:custGeom>
              <a:rect b="b" l="l" r="r" t="t"/>
              <a:pathLst>
                <a:path extrusionOk="0" h="35" w="26">
                  <a:moveTo>
                    <a:pt x="0" y="11"/>
                  </a:moveTo>
                  <a:cubicBezTo>
                    <a:pt x="5" y="9"/>
                    <a:pt x="10" y="7"/>
                    <a:pt x="14" y="5"/>
                  </a:cubicBezTo>
                  <a:cubicBezTo>
                    <a:pt x="26" y="0"/>
                    <a:pt x="26" y="0"/>
                    <a:pt x="26" y="0"/>
                  </a:cubicBezTo>
                  <a:cubicBezTo>
                    <a:pt x="26" y="23"/>
                    <a:pt x="26" y="23"/>
                    <a:pt x="26" y="23"/>
                  </a:cubicBezTo>
                  <a:cubicBezTo>
                    <a:pt x="22" y="26"/>
                    <a:pt x="17" y="28"/>
                    <a:pt x="12" y="30"/>
                  </a:cubicBezTo>
                  <a:cubicBezTo>
                    <a:pt x="0" y="35"/>
                    <a:pt x="0" y="35"/>
                    <a:pt x="0" y="35"/>
                  </a:cubicBezTo>
                  <a:lnTo>
                    <a:pt x="0" y="11"/>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7" name="Google Shape;687;p21"/>
            <p:cNvSpPr/>
            <p:nvPr/>
          </p:nvSpPr>
          <p:spPr>
            <a:xfrm>
              <a:off x="6467" y="3202"/>
              <a:ext cx="61" cy="84"/>
            </a:xfrm>
            <a:custGeom>
              <a:rect b="b" l="l" r="r" t="t"/>
              <a:pathLst>
                <a:path extrusionOk="0" h="36" w="26">
                  <a:moveTo>
                    <a:pt x="0" y="12"/>
                  </a:moveTo>
                  <a:cubicBezTo>
                    <a:pt x="5" y="10"/>
                    <a:pt x="10" y="8"/>
                    <a:pt x="14" y="6"/>
                  </a:cubicBezTo>
                  <a:cubicBezTo>
                    <a:pt x="26" y="0"/>
                    <a:pt x="26" y="0"/>
                    <a:pt x="26" y="0"/>
                  </a:cubicBezTo>
                  <a:cubicBezTo>
                    <a:pt x="26" y="24"/>
                    <a:pt x="26" y="24"/>
                    <a:pt x="26" y="24"/>
                  </a:cubicBezTo>
                  <a:cubicBezTo>
                    <a:pt x="22" y="26"/>
                    <a:pt x="17"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8" name="Google Shape;688;p21"/>
            <p:cNvSpPr/>
            <p:nvPr/>
          </p:nvSpPr>
          <p:spPr>
            <a:xfrm>
              <a:off x="6467" y="3293"/>
              <a:ext cx="61" cy="83"/>
            </a:xfrm>
            <a:custGeom>
              <a:rect b="b" l="l" r="r" t="t"/>
              <a:pathLst>
                <a:path extrusionOk="0" h="35" w="26">
                  <a:moveTo>
                    <a:pt x="0" y="11"/>
                  </a:moveTo>
                  <a:cubicBezTo>
                    <a:pt x="5" y="9"/>
                    <a:pt x="10" y="7"/>
                    <a:pt x="14" y="5"/>
                  </a:cubicBezTo>
                  <a:cubicBezTo>
                    <a:pt x="26" y="0"/>
                    <a:pt x="26" y="0"/>
                    <a:pt x="26" y="0"/>
                  </a:cubicBezTo>
                  <a:cubicBezTo>
                    <a:pt x="26" y="23"/>
                    <a:pt x="26" y="23"/>
                    <a:pt x="26" y="23"/>
                  </a:cubicBezTo>
                  <a:cubicBezTo>
                    <a:pt x="22" y="25"/>
                    <a:pt x="17" y="28"/>
                    <a:pt x="12" y="30"/>
                  </a:cubicBezTo>
                  <a:cubicBezTo>
                    <a:pt x="0" y="35"/>
                    <a:pt x="0" y="35"/>
                    <a:pt x="0" y="35"/>
                  </a:cubicBezTo>
                  <a:lnTo>
                    <a:pt x="0" y="11"/>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9" name="Google Shape;689;p21"/>
            <p:cNvSpPr/>
            <p:nvPr/>
          </p:nvSpPr>
          <p:spPr>
            <a:xfrm>
              <a:off x="6467" y="3383"/>
              <a:ext cx="61" cy="85"/>
            </a:xfrm>
            <a:custGeom>
              <a:rect b="b" l="l" r="r" t="t"/>
              <a:pathLst>
                <a:path extrusionOk="0" h="36" w="26">
                  <a:moveTo>
                    <a:pt x="0" y="12"/>
                  </a:moveTo>
                  <a:cubicBezTo>
                    <a:pt x="5" y="10"/>
                    <a:pt x="10" y="8"/>
                    <a:pt x="14" y="5"/>
                  </a:cubicBezTo>
                  <a:cubicBezTo>
                    <a:pt x="26" y="0"/>
                    <a:pt x="26" y="0"/>
                    <a:pt x="26" y="0"/>
                  </a:cubicBezTo>
                  <a:cubicBezTo>
                    <a:pt x="26" y="24"/>
                    <a:pt x="26" y="24"/>
                    <a:pt x="26" y="24"/>
                  </a:cubicBezTo>
                  <a:cubicBezTo>
                    <a:pt x="22" y="26"/>
                    <a:pt x="17"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0" name="Google Shape;690;p21"/>
            <p:cNvSpPr/>
            <p:nvPr/>
          </p:nvSpPr>
          <p:spPr>
            <a:xfrm>
              <a:off x="6467" y="3472"/>
              <a:ext cx="61" cy="85"/>
            </a:xfrm>
            <a:custGeom>
              <a:rect b="b" l="l" r="r" t="t"/>
              <a:pathLst>
                <a:path extrusionOk="0" h="36" w="26">
                  <a:moveTo>
                    <a:pt x="0" y="12"/>
                  </a:moveTo>
                  <a:cubicBezTo>
                    <a:pt x="5" y="10"/>
                    <a:pt x="10" y="8"/>
                    <a:pt x="14" y="6"/>
                  </a:cubicBezTo>
                  <a:cubicBezTo>
                    <a:pt x="26" y="0"/>
                    <a:pt x="26" y="0"/>
                    <a:pt x="26" y="0"/>
                  </a:cubicBezTo>
                  <a:cubicBezTo>
                    <a:pt x="26" y="24"/>
                    <a:pt x="26" y="24"/>
                    <a:pt x="26" y="24"/>
                  </a:cubicBezTo>
                  <a:cubicBezTo>
                    <a:pt x="22" y="26"/>
                    <a:pt x="17" y="28"/>
                    <a:pt x="12" y="31"/>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1" name="Google Shape;691;p21"/>
            <p:cNvSpPr/>
            <p:nvPr/>
          </p:nvSpPr>
          <p:spPr>
            <a:xfrm>
              <a:off x="6543" y="2987"/>
              <a:ext cx="61" cy="83"/>
            </a:xfrm>
            <a:custGeom>
              <a:rect b="b" l="l" r="r" t="t"/>
              <a:pathLst>
                <a:path extrusionOk="0" h="35" w="26">
                  <a:moveTo>
                    <a:pt x="0" y="12"/>
                  </a:moveTo>
                  <a:cubicBezTo>
                    <a:pt x="5" y="9"/>
                    <a:pt x="9" y="7"/>
                    <a:pt x="14" y="5"/>
                  </a:cubicBezTo>
                  <a:cubicBezTo>
                    <a:pt x="26" y="0"/>
                    <a:pt x="26" y="0"/>
                    <a:pt x="26" y="0"/>
                  </a:cubicBezTo>
                  <a:cubicBezTo>
                    <a:pt x="26" y="24"/>
                    <a:pt x="26" y="24"/>
                    <a:pt x="26" y="24"/>
                  </a:cubicBezTo>
                  <a:cubicBezTo>
                    <a:pt x="21" y="26"/>
                    <a:pt x="17" y="28"/>
                    <a:pt x="12" y="30"/>
                  </a:cubicBezTo>
                  <a:cubicBezTo>
                    <a:pt x="0" y="35"/>
                    <a:pt x="0" y="35"/>
                    <a:pt x="0" y="35"/>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2" name="Google Shape;692;p21"/>
            <p:cNvSpPr/>
            <p:nvPr/>
          </p:nvSpPr>
          <p:spPr>
            <a:xfrm>
              <a:off x="6543" y="3077"/>
              <a:ext cx="61" cy="85"/>
            </a:xfrm>
            <a:custGeom>
              <a:rect b="b" l="l" r="r" t="t"/>
              <a:pathLst>
                <a:path extrusionOk="0" h="36" w="26">
                  <a:moveTo>
                    <a:pt x="0" y="12"/>
                  </a:moveTo>
                  <a:cubicBezTo>
                    <a:pt x="5" y="10"/>
                    <a:pt x="9" y="8"/>
                    <a:pt x="14" y="6"/>
                  </a:cubicBezTo>
                  <a:cubicBezTo>
                    <a:pt x="26" y="0"/>
                    <a:pt x="26" y="0"/>
                    <a:pt x="26" y="0"/>
                  </a:cubicBezTo>
                  <a:cubicBezTo>
                    <a:pt x="26" y="24"/>
                    <a:pt x="26" y="24"/>
                    <a:pt x="26" y="24"/>
                  </a:cubicBezTo>
                  <a:cubicBezTo>
                    <a:pt x="21" y="26"/>
                    <a:pt x="17"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3" name="Google Shape;693;p21"/>
            <p:cNvSpPr/>
            <p:nvPr/>
          </p:nvSpPr>
          <p:spPr>
            <a:xfrm>
              <a:off x="6543" y="3169"/>
              <a:ext cx="61" cy="82"/>
            </a:xfrm>
            <a:custGeom>
              <a:rect b="b" l="l" r="r" t="t"/>
              <a:pathLst>
                <a:path extrusionOk="0" h="35" w="26">
                  <a:moveTo>
                    <a:pt x="0" y="12"/>
                  </a:moveTo>
                  <a:cubicBezTo>
                    <a:pt x="5" y="9"/>
                    <a:pt x="9" y="7"/>
                    <a:pt x="14" y="5"/>
                  </a:cubicBezTo>
                  <a:cubicBezTo>
                    <a:pt x="26" y="0"/>
                    <a:pt x="26" y="0"/>
                    <a:pt x="26" y="0"/>
                  </a:cubicBezTo>
                  <a:cubicBezTo>
                    <a:pt x="26" y="23"/>
                    <a:pt x="26" y="23"/>
                    <a:pt x="26" y="23"/>
                  </a:cubicBezTo>
                  <a:cubicBezTo>
                    <a:pt x="21" y="26"/>
                    <a:pt x="17" y="28"/>
                    <a:pt x="12" y="30"/>
                  </a:cubicBezTo>
                  <a:cubicBezTo>
                    <a:pt x="0" y="35"/>
                    <a:pt x="0" y="35"/>
                    <a:pt x="0" y="35"/>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4" name="Google Shape;694;p21"/>
            <p:cNvSpPr/>
            <p:nvPr/>
          </p:nvSpPr>
          <p:spPr>
            <a:xfrm>
              <a:off x="6543" y="3258"/>
              <a:ext cx="61" cy="85"/>
            </a:xfrm>
            <a:custGeom>
              <a:rect b="b" l="l" r="r" t="t"/>
              <a:pathLst>
                <a:path extrusionOk="0" h="36" w="26">
                  <a:moveTo>
                    <a:pt x="0" y="12"/>
                  </a:moveTo>
                  <a:cubicBezTo>
                    <a:pt x="5" y="10"/>
                    <a:pt x="9" y="8"/>
                    <a:pt x="14" y="6"/>
                  </a:cubicBezTo>
                  <a:cubicBezTo>
                    <a:pt x="26" y="0"/>
                    <a:pt x="26" y="0"/>
                    <a:pt x="26" y="0"/>
                  </a:cubicBezTo>
                  <a:cubicBezTo>
                    <a:pt x="26" y="24"/>
                    <a:pt x="26" y="24"/>
                    <a:pt x="26" y="24"/>
                  </a:cubicBezTo>
                  <a:cubicBezTo>
                    <a:pt x="21" y="26"/>
                    <a:pt x="17"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5" name="Google Shape;695;p21"/>
            <p:cNvSpPr/>
            <p:nvPr/>
          </p:nvSpPr>
          <p:spPr>
            <a:xfrm>
              <a:off x="6543" y="3350"/>
              <a:ext cx="61" cy="82"/>
            </a:xfrm>
            <a:custGeom>
              <a:rect b="b" l="l" r="r" t="t"/>
              <a:pathLst>
                <a:path extrusionOk="0" h="35" w="26">
                  <a:moveTo>
                    <a:pt x="0" y="11"/>
                  </a:moveTo>
                  <a:cubicBezTo>
                    <a:pt x="5" y="9"/>
                    <a:pt x="9" y="7"/>
                    <a:pt x="14" y="5"/>
                  </a:cubicBezTo>
                  <a:cubicBezTo>
                    <a:pt x="26" y="0"/>
                    <a:pt x="26" y="0"/>
                    <a:pt x="26" y="0"/>
                  </a:cubicBezTo>
                  <a:cubicBezTo>
                    <a:pt x="26" y="23"/>
                    <a:pt x="26" y="23"/>
                    <a:pt x="26" y="23"/>
                  </a:cubicBezTo>
                  <a:cubicBezTo>
                    <a:pt x="21" y="25"/>
                    <a:pt x="17" y="28"/>
                    <a:pt x="12" y="30"/>
                  </a:cubicBezTo>
                  <a:cubicBezTo>
                    <a:pt x="0" y="35"/>
                    <a:pt x="0" y="35"/>
                    <a:pt x="0" y="35"/>
                  </a:cubicBezTo>
                  <a:lnTo>
                    <a:pt x="0" y="11"/>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6" name="Google Shape;696;p21"/>
            <p:cNvSpPr/>
            <p:nvPr/>
          </p:nvSpPr>
          <p:spPr>
            <a:xfrm>
              <a:off x="6543" y="3439"/>
              <a:ext cx="61" cy="85"/>
            </a:xfrm>
            <a:custGeom>
              <a:rect b="b" l="l" r="r" t="t"/>
              <a:pathLst>
                <a:path extrusionOk="0" h="36" w="26">
                  <a:moveTo>
                    <a:pt x="0" y="12"/>
                  </a:moveTo>
                  <a:cubicBezTo>
                    <a:pt x="5" y="10"/>
                    <a:pt x="9" y="8"/>
                    <a:pt x="14" y="5"/>
                  </a:cubicBezTo>
                  <a:cubicBezTo>
                    <a:pt x="26" y="0"/>
                    <a:pt x="26" y="0"/>
                    <a:pt x="26" y="0"/>
                  </a:cubicBezTo>
                  <a:cubicBezTo>
                    <a:pt x="26" y="24"/>
                    <a:pt x="26" y="24"/>
                    <a:pt x="26" y="24"/>
                  </a:cubicBezTo>
                  <a:cubicBezTo>
                    <a:pt x="21" y="26"/>
                    <a:pt x="17"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7" name="Google Shape;697;p21"/>
            <p:cNvSpPr/>
            <p:nvPr/>
          </p:nvSpPr>
          <p:spPr>
            <a:xfrm>
              <a:off x="6618" y="2952"/>
              <a:ext cx="61" cy="85"/>
            </a:xfrm>
            <a:custGeom>
              <a:rect b="b" l="l" r="r" t="t"/>
              <a:pathLst>
                <a:path extrusionOk="0" h="36" w="26">
                  <a:moveTo>
                    <a:pt x="0" y="12"/>
                  </a:moveTo>
                  <a:cubicBezTo>
                    <a:pt x="4" y="10"/>
                    <a:pt x="9" y="8"/>
                    <a:pt x="14" y="6"/>
                  </a:cubicBezTo>
                  <a:cubicBezTo>
                    <a:pt x="26" y="0"/>
                    <a:pt x="26" y="0"/>
                    <a:pt x="26" y="0"/>
                  </a:cubicBezTo>
                  <a:cubicBezTo>
                    <a:pt x="26" y="24"/>
                    <a:pt x="26" y="24"/>
                    <a:pt x="26" y="24"/>
                  </a:cubicBezTo>
                  <a:cubicBezTo>
                    <a:pt x="21" y="26"/>
                    <a:pt x="16" y="28"/>
                    <a:pt x="12" y="31"/>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8" name="Google Shape;698;p21"/>
            <p:cNvSpPr/>
            <p:nvPr/>
          </p:nvSpPr>
          <p:spPr>
            <a:xfrm>
              <a:off x="6618" y="3044"/>
              <a:ext cx="61" cy="82"/>
            </a:xfrm>
            <a:custGeom>
              <a:rect b="b" l="l" r="r" t="t"/>
              <a:pathLst>
                <a:path extrusionOk="0" h="35" w="26">
                  <a:moveTo>
                    <a:pt x="0" y="12"/>
                  </a:moveTo>
                  <a:cubicBezTo>
                    <a:pt x="4" y="10"/>
                    <a:pt x="9" y="7"/>
                    <a:pt x="14" y="5"/>
                  </a:cubicBezTo>
                  <a:cubicBezTo>
                    <a:pt x="26" y="0"/>
                    <a:pt x="26" y="0"/>
                    <a:pt x="26" y="0"/>
                  </a:cubicBezTo>
                  <a:cubicBezTo>
                    <a:pt x="26" y="24"/>
                    <a:pt x="26" y="24"/>
                    <a:pt x="26" y="24"/>
                  </a:cubicBezTo>
                  <a:cubicBezTo>
                    <a:pt x="21" y="26"/>
                    <a:pt x="16" y="28"/>
                    <a:pt x="12" y="30"/>
                  </a:cubicBezTo>
                  <a:cubicBezTo>
                    <a:pt x="0" y="35"/>
                    <a:pt x="0" y="35"/>
                    <a:pt x="0" y="35"/>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9" name="Google Shape;699;p21"/>
            <p:cNvSpPr/>
            <p:nvPr/>
          </p:nvSpPr>
          <p:spPr>
            <a:xfrm>
              <a:off x="6618" y="3133"/>
              <a:ext cx="61" cy="85"/>
            </a:xfrm>
            <a:custGeom>
              <a:rect b="b" l="l" r="r" t="t"/>
              <a:pathLst>
                <a:path extrusionOk="0" h="36" w="26">
                  <a:moveTo>
                    <a:pt x="0" y="12"/>
                  </a:moveTo>
                  <a:cubicBezTo>
                    <a:pt x="4" y="10"/>
                    <a:pt x="9" y="8"/>
                    <a:pt x="14" y="6"/>
                  </a:cubicBezTo>
                  <a:cubicBezTo>
                    <a:pt x="26" y="0"/>
                    <a:pt x="26" y="0"/>
                    <a:pt x="26" y="0"/>
                  </a:cubicBezTo>
                  <a:cubicBezTo>
                    <a:pt x="26" y="24"/>
                    <a:pt x="26" y="24"/>
                    <a:pt x="26" y="24"/>
                  </a:cubicBezTo>
                  <a:cubicBezTo>
                    <a:pt x="21" y="26"/>
                    <a:pt x="16"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700" name="Google Shape;700;p21"/>
            <p:cNvSpPr/>
            <p:nvPr/>
          </p:nvSpPr>
          <p:spPr>
            <a:xfrm>
              <a:off x="6618" y="3225"/>
              <a:ext cx="61" cy="83"/>
            </a:xfrm>
            <a:custGeom>
              <a:rect b="b" l="l" r="r" t="t"/>
              <a:pathLst>
                <a:path extrusionOk="0" h="35" w="26">
                  <a:moveTo>
                    <a:pt x="0" y="12"/>
                  </a:moveTo>
                  <a:cubicBezTo>
                    <a:pt x="4" y="9"/>
                    <a:pt x="9" y="7"/>
                    <a:pt x="14" y="5"/>
                  </a:cubicBezTo>
                  <a:cubicBezTo>
                    <a:pt x="26" y="0"/>
                    <a:pt x="26" y="0"/>
                    <a:pt x="26" y="0"/>
                  </a:cubicBezTo>
                  <a:cubicBezTo>
                    <a:pt x="26" y="23"/>
                    <a:pt x="26" y="23"/>
                    <a:pt x="26" y="23"/>
                  </a:cubicBezTo>
                  <a:cubicBezTo>
                    <a:pt x="21" y="26"/>
                    <a:pt x="16" y="28"/>
                    <a:pt x="12" y="30"/>
                  </a:cubicBezTo>
                  <a:cubicBezTo>
                    <a:pt x="0" y="35"/>
                    <a:pt x="0" y="35"/>
                    <a:pt x="0" y="35"/>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701" name="Google Shape;701;p21"/>
            <p:cNvSpPr/>
            <p:nvPr/>
          </p:nvSpPr>
          <p:spPr>
            <a:xfrm>
              <a:off x="6618" y="3315"/>
              <a:ext cx="61" cy="84"/>
            </a:xfrm>
            <a:custGeom>
              <a:rect b="b" l="l" r="r" t="t"/>
              <a:pathLst>
                <a:path extrusionOk="0" h="36" w="26">
                  <a:moveTo>
                    <a:pt x="0" y="12"/>
                  </a:moveTo>
                  <a:cubicBezTo>
                    <a:pt x="4" y="10"/>
                    <a:pt x="9" y="8"/>
                    <a:pt x="14" y="6"/>
                  </a:cubicBezTo>
                  <a:cubicBezTo>
                    <a:pt x="26" y="0"/>
                    <a:pt x="26" y="0"/>
                    <a:pt x="26" y="0"/>
                  </a:cubicBezTo>
                  <a:cubicBezTo>
                    <a:pt x="26" y="24"/>
                    <a:pt x="26" y="24"/>
                    <a:pt x="26" y="24"/>
                  </a:cubicBezTo>
                  <a:cubicBezTo>
                    <a:pt x="21" y="26"/>
                    <a:pt x="16"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702" name="Google Shape;702;p21"/>
            <p:cNvSpPr/>
            <p:nvPr/>
          </p:nvSpPr>
          <p:spPr>
            <a:xfrm>
              <a:off x="6618" y="3406"/>
              <a:ext cx="61" cy="83"/>
            </a:xfrm>
            <a:custGeom>
              <a:rect b="b" l="l" r="r" t="t"/>
              <a:pathLst>
                <a:path extrusionOk="0" h="35" w="26">
                  <a:moveTo>
                    <a:pt x="0" y="12"/>
                  </a:moveTo>
                  <a:cubicBezTo>
                    <a:pt x="4" y="9"/>
                    <a:pt x="9" y="7"/>
                    <a:pt x="14" y="5"/>
                  </a:cubicBezTo>
                  <a:cubicBezTo>
                    <a:pt x="26" y="0"/>
                    <a:pt x="26" y="0"/>
                    <a:pt x="26" y="0"/>
                  </a:cubicBezTo>
                  <a:cubicBezTo>
                    <a:pt x="26" y="23"/>
                    <a:pt x="26" y="23"/>
                    <a:pt x="26" y="23"/>
                  </a:cubicBezTo>
                  <a:cubicBezTo>
                    <a:pt x="21" y="26"/>
                    <a:pt x="16" y="28"/>
                    <a:pt x="12" y="30"/>
                  </a:cubicBezTo>
                  <a:cubicBezTo>
                    <a:pt x="0" y="35"/>
                    <a:pt x="0" y="35"/>
                    <a:pt x="0" y="35"/>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grpSp>
      <p:sp>
        <p:nvSpPr>
          <p:cNvPr id="703" name="Google Shape;703;p21"/>
          <p:cNvSpPr txBox="1"/>
          <p:nvPr>
            <p:ph idx="1" type="body"/>
          </p:nvPr>
        </p:nvSpPr>
        <p:spPr>
          <a:xfrm>
            <a:off x="1127727" y="2027867"/>
            <a:ext cx="3599780" cy="534014"/>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04" name="Google Shape;704;p21"/>
          <p:cNvSpPr txBox="1"/>
          <p:nvPr>
            <p:ph idx="2" type="body"/>
          </p:nvPr>
        </p:nvSpPr>
        <p:spPr>
          <a:xfrm>
            <a:off x="1121983" y="2782307"/>
            <a:ext cx="3599780"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05" name="Google Shape;705;p21"/>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06" name="Google Shape;706;p21"/>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Custom Layout">
  <p:cSld name="8_Custom Layout">
    <p:spTree>
      <p:nvGrpSpPr>
        <p:cNvPr id="707" name="Shape 707"/>
        <p:cNvGrpSpPr/>
        <p:nvPr/>
      </p:nvGrpSpPr>
      <p:grpSpPr>
        <a:xfrm>
          <a:off x="0" y="0"/>
          <a:ext cx="0" cy="0"/>
          <a:chOff x="0" y="0"/>
          <a:chExt cx="0" cy="0"/>
        </a:xfrm>
      </p:grpSpPr>
      <p:sp>
        <p:nvSpPr>
          <p:cNvPr id="708" name="Google Shape;708;p22"/>
          <p:cNvSpPr txBox="1"/>
          <p:nvPr>
            <p:ph idx="1" type="body"/>
          </p:nvPr>
        </p:nvSpPr>
        <p:spPr>
          <a:xfrm>
            <a:off x="858606" y="2204864"/>
            <a:ext cx="10662599" cy="534014"/>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09" name="Google Shape;709;p22"/>
          <p:cNvSpPr txBox="1"/>
          <p:nvPr>
            <p:ph idx="2" type="body"/>
          </p:nvPr>
        </p:nvSpPr>
        <p:spPr>
          <a:xfrm>
            <a:off x="863467" y="3337447"/>
            <a:ext cx="10662599"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10" name="Google Shape;710;p22"/>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11" name="Google Shape;711;p22"/>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712" name="Google Shape;712;p22"/>
          <p:cNvPicPr preferRelativeResize="0"/>
          <p:nvPr/>
        </p:nvPicPr>
        <p:blipFill rotWithShape="1">
          <a:blip r:embed="rId2">
            <a:alphaModFix/>
          </a:blip>
          <a:srcRect b="0" l="35486" r="10318" t="5365"/>
          <a:stretch/>
        </p:blipFill>
        <p:spPr>
          <a:xfrm>
            <a:off x="11452700" y="6512203"/>
            <a:ext cx="369859" cy="342594"/>
          </a:xfrm>
          <a:prstGeom prst="rect">
            <a:avLst/>
          </a:prstGeom>
          <a:noFill/>
          <a:ln>
            <a:noFill/>
          </a:ln>
        </p:spPr>
      </p:pic>
      <p:pic>
        <p:nvPicPr>
          <p:cNvPr id="713" name="Google Shape;713;p22"/>
          <p:cNvPicPr preferRelativeResize="0"/>
          <p:nvPr/>
        </p:nvPicPr>
        <p:blipFill>
          <a:blip r:embed="rId3">
            <a:alphaModFix/>
          </a:blip>
          <a:stretch>
            <a:fillRect/>
          </a:stretch>
        </p:blipFill>
        <p:spPr>
          <a:xfrm>
            <a:off x="11822550" y="6509150"/>
            <a:ext cx="369848" cy="34869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over1">
  <p:cSld name="1_Cover1">
    <p:bg>
      <p:bgPr>
        <a:solidFill>
          <a:srgbClr val="61C5E5"/>
        </a:solidFill>
      </p:bgPr>
    </p:bg>
    <p:spTree>
      <p:nvGrpSpPr>
        <p:cNvPr id="37" name="Shape 37"/>
        <p:cNvGrpSpPr/>
        <p:nvPr/>
      </p:nvGrpSpPr>
      <p:grpSpPr>
        <a:xfrm>
          <a:off x="0" y="0"/>
          <a:ext cx="0" cy="0"/>
          <a:chOff x="0" y="0"/>
          <a:chExt cx="0" cy="0"/>
        </a:xfrm>
      </p:grpSpPr>
      <p:grpSp>
        <p:nvGrpSpPr>
          <p:cNvPr id="38" name="Google Shape;38;p3"/>
          <p:cNvGrpSpPr/>
          <p:nvPr/>
        </p:nvGrpSpPr>
        <p:grpSpPr>
          <a:xfrm>
            <a:off x="4583832" y="2764161"/>
            <a:ext cx="5764212" cy="1224000"/>
            <a:chOff x="4583832" y="2764161"/>
            <a:chExt cx="5764212" cy="1224000"/>
          </a:xfrm>
        </p:grpSpPr>
        <p:pic>
          <p:nvPicPr>
            <p:cNvPr id="39" name="Google Shape;39;p3"/>
            <p:cNvPicPr preferRelativeResize="0"/>
            <p:nvPr/>
          </p:nvPicPr>
          <p:blipFill rotWithShape="1">
            <a:blip r:embed="rId2">
              <a:alphaModFix/>
            </a:blip>
            <a:srcRect b="0" l="0" r="0" t="0"/>
            <a:stretch/>
          </p:blipFill>
          <p:spPr>
            <a:xfrm>
              <a:off x="4583832" y="2764161"/>
              <a:ext cx="4501262" cy="1224000"/>
            </a:xfrm>
            <a:prstGeom prst="rect">
              <a:avLst/>
            </a:prstGeom>
            <a:noFill/>
            <a:ln>
              <a:noFill/>
            </a:ln>
          </p:spPr>
        </p:pic>
        <p:pic>
          <p:nvPicPr>
            <p:cNvPr id="40" name="Google Shape;40;p3"/>
            <p:cNvPicPr preferRelativeResize="0"/>
            <p:nvPr/>
          </p:nvPicPr>
          <p:blipFill rotWithShape="1">
            <a:blip r:embed="rId3">
              <a:alphaModFix/>
            </a:blip>
            <a:srcRect b="0" l="0" r="0" t="0"/>
            <a:stretch/>
          </p:blipFill>
          <p:spPr>
            <a:xfrm>
              <a:off x="9192344" y="2855662"/>
              <a:ext cx="1155700" cy="1104900"/>
            </a:xfrm>
            <a:prstGeom prst="rect">
              <a:avLst/>
            </a:prstGeom>
            <a:noFill/>
            <a:ln>
              <a:noFill/>
            </a:ln>
          </p:spPr>
        </p:pic>
      </p:grpSp>
      <p:sp>
        <p:nvSpPr>
          <p:cNvPr id="41" name="Google Shape;41;p3"/>
          <p:cNvSpPr/>
          <p:nvPr/>
        </p:nvSpPr>
        <p:spPr>
          <a:xfrm>
            <a:off x="5087888" y="3861048"/>
            <a:ext cx="400746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3600">
                <a:solidFill>
                  <a:srgbClr val="FFFFFF"/>
                </a:solidFill>
                <a:latin typeface="Maven Pro Regular"/>
                <a:ea typeface="Maven Pro Regular"/>
                <a:cs typeface="Maven Pro Regular"/>
                <a:sym typeface="Maven Pro Regular"/>
              </a:rPr>
              <a:t>Network</a:t>
            </a:r>
            <a:endParaRPr/>
          </a:p>
        </p:txBody>
      </p:sp>
    </p:spTree>
  </p:cSld>
  <p:clrMapOvr>
    <a:masterClrMapping/>
  </p:clrMapOvr>
  <p:extLst>
    <p:ext uri="{DCECCB84-F9BA-43D5-87BE-67443E8EF086}">
      <p15:sldGuideLst>
        <p15:guide id="1" pos="7219">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Custom Layout">
  <p:cSld name="10_Custom Layout">
    <p:spTree>
      <p:nvGrpSpPr>
        <p:cNvPr id="714" name="Shape 714"/>
        <p:cNvGrpSpPr/>
        <p:nvPr/>
      </p:nvGrpSpPr>
      <p:grpSpPr>
        <a:xfrm>
          <a:off x="0" y="0"/>
          <a:ext cx="0" cy="0"/>
          <a:chOff x="0" y="0"/>
          <a:chExt cx="0" cy="0"/>
        </a:xfrm>
      </p:grpSpPr>
      <p:sp>
        <p:nvSpPr>
          <p:cNvPr id="715" name="Google Shape;715;p23"/>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16" name="Google Shape;716;p23"/>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17" name="Google Shape;717;p23"/>
          <p:cNvSpPr/>
          <p:nvPr/>
        </p:nvSpPr>
        <p:spPr>
          <a:xfrm>
            <a:off x="643101" y="2372497"/>
            <a:ext cx="3329572" cy="3583460"/>
          </a:xfrm>
          <a:prstGeom prst="rect">
            <a:avLst/>
          </a:prstGeom>
          <a:solidFill>
            <a:srgbClr val="DFDFDF">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8" name="Google Shape;718;p23"/>
          <p:cNvSpPr/>
          <p:nvPr/>
        </p:nvSpPr>
        <p:spPr>
          <a:xfrm>
            <a:off x="4431214" y="2372497"/>
            <a:ext cx="3329572" cy="3583460"/>
          </a:xfrm>
          <a:prstGeom prst="rect">
            <a:avLst/>
          </a:prstGeom>
          <a:solidFill>
            <a:srgbClr val="DFDFDF">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9" name="Google Shape;719;p23"/>
          <p:cNvSpPr/>
          <p:nvPr/>
        </p:nvSpPr>
        <p:spPr>
          <a:xfrm>
            <a:off x="8219327" y="2372497"/>
            <a:ext cx="3329572" cy="3583460"/>
          </a:xfrm>
          <a:prstGeom prst="rect">
            <a:avLst/>
          </a:prstGeom>
          <a:solidFill>
            <a:srgbClr val="DFDFDF">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0" name="Google Shape;720;p23"/>
          <p:cNvSpPr/>
          <p:nvPr/>
        </p:nvSpPr>
        <p:spPr>
          <a:xfrm>
            <a:off x="7807059" y="1702869"/>
            <a:ext cx="1330762" cy="1244311"/>
          </a:xfrm>
          <a:custGeom>
            <a:rect b="b" l="l" r="r" t="t"/>
            <a:pathLst>
              <a:path extrusionOk="0" h="655" w="701">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ABD29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1" name="Google Shape;721;p23"/>
          <p:cNvSpPr/>
          <p:nvPr/>
        </p:nvSpPr>
        <p:spPr>
          <a:xfrm>
            <a:off x="4030026" y="1699811"/>
            <a:ext cx="1330762" cy="1247369"/>
          </a:xfrm>
          <a:custGeom>
            <a:rect b="b" l="l" r="r" t="t"/>
            <a:pathLst>
              <a:path extrusionOk="0" h="395" w="422">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ABD29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2" name="Google Shape;722;p23"/>
          <p:cNvSpPr/>
          <p:nvPr/>
        </p:nvSpPr>
        <p:spPr>
          <a:xfrm>
            <a:off x="353137" y="1675813"/>
            <a:ext cx="1359985" cy="1271367"/>
          </a:xfrm>
          <a:custGeom>
            <a:rect b="b" l="l" r="r" t="t"/>
            <a:pathLst>
              <a:path extrusionOk="0" h="1347" w="1442">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ABD29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3" name="Google Shape;723;p23"/>
          <p:cNvSpPr txBox="1"/>
          <p:nvPr>
            <p:ph idx="1" type="body"/>
          </p:nvPr>
        </p:nvSpPr>
        <p:spPr>
          <a:xfrm>
            <a:off x="911425" y="3139959"/>
            <a:ext cx="2808311" cy="57665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0000"/>
              </a:lnSpc>
              <a:spcBef>
                <a:spcPts val="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4" name="Google Shape;724;p23"/>
          <p:cNvSpPr txBox="1"/>
          <p:nvPr>
            <p:ph idx="2" type="body"/>
          </p:nvPr>
        </p:nvSpPr>
        <p:spPr>
          <a:xfrm>
            <a:off x="913004" y="3909397"/>
            <a:ext cx="2808312" cy="107534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57142"/>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5" name="Google Shape;725;p23"/>
          <p:cNvSpPr txBox="1"/>
          <p:nvPr>
            <p:ph idx="3" type="body"/>
          </p:nvPr>
        </p:nvSpPr>
        <p:spPr>
          <a:xfrm>
            <a:off x="4655840" y="3139959"/>
            <a:ext cx="2808311" cy="57665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0000"/>
              </a:lnSpc>
              <a:spcBef>
                <a:spcPts val="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6" name="Google Shape;726;p23"/>
          <p:cNvSpPr txBox="1"/>
          <p:nvPr>
            <p:ph idx="4" type="body"/>
          </p:nvPr>
        </p:nvSpPr>
        <p:spPr>
          <a:xfrm>
            <a:off x="4657419" y="3909397"/>
            <a:ext cx="2808312" cy="107534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57142"/>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7" name="Google Shape;727;p23"/>
          <p:cNvSpPr txBox="1"/>
          <p:nvPr>
            <p:ph idx="5" type="body"/>
          </p:nvPr>
        </p:nvSpPr>
        <p:spPr>
          <a:xfrm>
            <a:off x="8472264" y="3139959"/>
            <a:ext cx="2808311" cy="57665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0000"/>
              </a:lnSpc>
              <a:spcBef>
                <a:spcPts val="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8" name="Google Shape;728;p23"/>
          <p:cNvSpPr txBox="1"/>
          <p:nvPr>
            <p:ph idx="6" type="body"/>
          </p:nvPr>
        </p:nvSpPr>
        <p:spPr>
          <a:xfrm>
            <a:off x="8473843" y="3909397"/>
            <a:ext cx="2808312" cy="107534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57142"/>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729" name="Shape 729"/>
        <p:cNvGrpSpPr/>
        <p:nvPr/>
      </p:nvGrpSpPr>
      <p:grpSpPr>
        <a:xfrm>
          <a:off x="0" y="0"/>
          <a:ext cx="0" cy="0"/>
          <a:chOff x="0" y="0"/>
          <a:chExt cx="0" cy="0"/>
        </a:xfrm>
      </p:grpSpPr>
      <p:sp>
        <p:nvSpPr>
          <p:cNvPr id="730" name="Google Shape;730;p24"/>
          <p:cNvSpPr/>
          <p:nvPr/>
        </p:nvSpPr>
        <p:spPr>
          <a:xfrm>
            <a:off x="0" y="6727600"/>
            <a:ext cx="12192000" cy="1305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Font typeface="Calibri"/>
              <a:buNone/>
            </a:pPr>
            <a:r>
              <a:t/>
            </a:r>
            <a:endParaRPr b="0" i="0" sz="2400" u="none" cap="none" strike="noStrike">
              <a:solidFill>
                <a:schemeClr val="dk1"/>
              </a:solidFill>
              <a:latin typeface="Calibri"/>
              <a:ea typeface="Calibri"/>
              <a:cs typeface="Calibri"/>
              <a:sym typeface="Calibri"/>
            </a:endParaRPr>
          </a:p>
        </p:txBody>
      </p:sp>
      <p:sp>
        <p:nvSpPr>
          <p:cNvPr id="731" name="Google Shape;731;p24"/>
          <p:cNvSpPr txBox="1"/>
          <p:nvPr>
            <p:ph type="title"/>
          </p:nvPr>
        </p:nvSpPr>
        <p:spPr>
          <a:xfrm>
            <a:off x="415600" y="593367"/>
            <a:ext cx="11360700" cy="763500"/>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22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732" name="Google Shape;732;p24"/>
          <p:cNvSpPr txBox="1"/>
          <p:nvPr>
            <p:ph idx="1" type="body"/>
          </p:nvPr>
        </p:nvSpPr>
        <p:spPr>
          <a:xfrm>
            <a:off x="415600" y="1536633"/>
            <a:ext cx="11360700" cy="4555200"/>
          </a:xfrm>
          <a:prstGeom prst="rect">
            <a:avLst/>
          </a:prstGeom>
          <a:noFill/>
          <a:ln>
            <a:noFill/>
          </a:ln>
        </p:spPr>
        <p:txBody>
          <a:bodyPr anchorCtr="0" anchor="t" bIns="91425" lIns="91425" spcFirstLastPara="1" rIns="91425" wrap="square" tIns="91425">
            <a:noAutofit/>
          </a:bodyPr>
          <a:lstStyle>
            <a:lvl1pPr indent="-330200" lvl="0" marL="457200" marR="0" rtl="0" algn="l">
              <a:spcBef>
                <a:spcPts val="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733" name="Google Shape;733;p24"/>
          <p:cNvSpPr txBox="1"/>
          <p:nvPr>
            <p:ph idx="12" type="sldNum"/>
          </p:nvPr>
        </p:nvSpPr>
        <p:spPr>
          <a:xfrm>
            <a:off x="11296609" y="6217621"/>
            <a:ext cx="731700" cy="5247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1">
  <p:cSld name="TITLE_AND_BODY_1">
    <p:spTree>
      <p:nvGrpSpPr>
        <p:cNvPr id="734" name="Shape 734"/>
        <p:cNvGrpSpPr/>
        <p:nvPr/>
      </p:nvGrpSpPr>
      <p:grpSpPr>
        <a:xfrm>
          <a:off x="0" y="0"/>
          <a:ext cx="0" cy="0"/>
          <a:chOff x="0" y="0"/>
          <a:chExt cx="0" cy="0"/>
        </a:xfrm>
      </p:grpSpPr>
      <p:sp>
        <p:nvSpPr>
          <p:cNvPr id="735" name="Google Shape;735;p25"/>
          <p:cNvSpPr/>
          <p:nvPr/>
        </p:nvSpPr>
        <p:spPr>
          <a:xfrm>
            <a:off x="0" y="6727600"/>
            <a:ext cx="12192000" cy="1305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Font typeface="Calibri"/>
              <a:buNone/>
            </a:pPr>
            <a:r>
              <a:t/>
            </a:r>
            <a:endParaRPr b="0" i="0" sz="2400" u="none" cap="none" strike="noStrike">
              <a:solidFill>
                <a:schemeClr val="dk1"/>
              </a:solidFill>
              <a:latin typeface="Calibri"/>
              <a:ea typeface="Calibri"/>
              <a:cs typeface="Calibri"/>
              <a:sym typeface="Calibri"/>
            </a:endParaRPr>
          </a:p>
        </p:txBody>
      </p:sp>
      <p:sp>
        <p:nvSpPr>
          <p:cNvPr id="736" name="Google Shape;736;p25"/>
          <p:cNvSpPr txBox="1"/>
          <p:nvPr>
            <p:ph type="title"/>
          </p:nvPr>
        </p:nvSpPr>
        <p:spPr>
          <a:xfrm>
            <a:off x="415600" y="593367"/>
            <a:ext cx="11360700" cy="763500"/>
          </a:xfrm>
          <a:prstGeom prst="rect">
            <a:avLst/>
          </a:prstGeom>
          <a:noFill/>
          <a:ln>
            <a:noFill/>
          </a:ln>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737" name="Google Shape;737;p25"/>
          <p:cNvSpPr txBox="1"/>
          <p:nvPr>
            <p:ph idx="1" type="body"/>
          </p:nvPr>
        </p:nvSpPr>
        <p:spPr>
          <a:xfrm>
            <a:off x="415600" y="1536633"/>
            <a:ext cx="11360700" cy="45552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8" name="Google Shape;738;p25"/>
          <p:cNvSpPr txBox="1"/>
          <p:nvPr>
            <p:ph idx="12" type="sldNum"/>
          </p:nvPr>
        </p:nvSpPr>
        <p:spPr>
          <a:xfrm>
            <a:off x="11296609" y="6217621"/>
            <a:ext cx="731700" cy="5247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739" name="Shape 739"/>
        <p:cNvGrpSpPr/>
        <p:nvPr/>
      </p:nvGrpSpPr>
      <p:grpSpPr>
        <a:xfrm>
          <a:off x="0" y="0"/>
          <a:ext cx="0" cy="0"/>
          <a:chOff x="0" y="0"/>
          <a:chExt cx="0" cy="0"/>
        </a:xfrm>
      </p:grpSpPr>
      <p:sp>
        <p:nvSpPr>
          <p:cNvPr id="740" name="Google Shape;740;p26"/>
          <p:cNvSpPr txBox="1"/>
          <p:nvPr>
            <p:ph type="title"/>
          </p:nvPr>
        </p:nvSpPr>
        <p:spPr>
          <a:xfrm>
            <a:off x="831850" y="1709738"/>
            <a:ext cx="10515600" cy="2852700"/>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60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741" name="Google Shape;741;p26"/>
          <p:cNvSpPr txBox="1"/>
          <p:nvPr>
            <p:ph idx="1" type="body"/>
          </p:nvPr>
        </p:nvSpPr>
        <p:spPr>
          <a:xfrm>
            <a:off x="831850" y="4589463"/>
            <a:ext cx="10515600" cy="15003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rgbClr val="888888"/>
              </a:buClr>
              <a:buSzPts val="1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4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9pPr>
          </a:lstStyle>
          <a:p/>
        </p:txBody>
      </p:sp>
      <p:sp>
        <p:nvSpPr>
          <p:cNvPr id="742" name="Google Shape;742;p26"/>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3" name="Google Shape;743;p26"/>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4" name="Google Shape;744;p2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745" name="Shape 745"/>
        <p:cNvGrpSpPr/>
        <p:nvPr/>
      </p:nvGrpSpPr>
      <p:grpSpPr>
        <a:xfrm>
          <a:off x="0" y="0"/>
          <a:ext cx="0" cy="0"/>
          <a:chOff x="0" y="0"/>
          <a:chExt cx="0" cy="0"/>
        </a:xfrm>
      </p:grpSpPr>
      <p:sp>
        <p:nvSpPr>
          <p:cNvPr id="746" name="Google Shape;746;p27"/>
          <p:cNvSpPr txBox="1"/>
          <p:nvPr>
            <p:ph type="title"/>
          </p:nvPr>
        </p:nvSpPr>
        <p:spPr>
          <a:xfrm>
            <a:off x="653667" y="701800"/>
            <a:ext cx="7730100" cy="5454300"/>
          </a:xfrm>
          <a:prstGeom prst="rect">
            <a:avLst/>
          </a:prstGeom>
          <a:noFill/>
          <a:ln>
            <a:noFill/>
          </a:ln>
        </p:spPr>
        <p:txBody>
          <a:bodyPr anchorCtr="0" anchor="ctr" bIns="121900" lIns="121900" spcFirstLastPara="1" rIns="121900" wrap="square" tIns="121900">
            <a:noAutofit/>
          </a:bodyPr>
          <a:lstStyle>
            <a:lvl1pPr lvl="0" rtl="0">
              <a:spcBef>
                <a:spcPts val="0"/>
              </a:spcBef>
              <a:spcAft>
                <a:spcPts val="0"/>
              </a:spcAft>
              <a:buSzPts val="6400"/>
              <a:buChar char="●"/>
              <a:defRPr sz="6400"/>
            </a:lvl1pPr>
            <a:lvl2pPr lvl="1" rtl="0">
              <a:spcBef>
                <a:spcPts val="0"/>
              </a:spcBef>
              <a:spcAft>
                <a:spcPts val="0"/>
              </a:spcAft>
              <a:buSzPts val="6400"/>
              <a:buChar char="○"/>
              <a:defRPr sz="6400"/>
            </a:lvl2pPr>
            <a:lvl3pPr lvl="2" rtl="0">
              <a:spcBef>
                <a:spcPts val="0"/>
              </a:spcBef>
              <a:spcAft>
                <a:spcPts val="0"/>
              </a:spcAft>
              <a:buSzPts val="6400"/>
              <a:buChar char="■"/>
              <a:defRPr sz="6400"/>
            </a:lvl3pPr>
            <a:lvl4pPr lvl="3" rtl="0">
              <a:spcBef>
                <a:spcPts val="0"/>
              </a:spcBef>
              <a:spcAft>
                <a:spcPts val="0"/>
              </a:spcAft>
              <a:buSzPts val="6400"/>
              <a:buChar char="●"/>
              <a:defRPr sz="6400"/>
            </a:lvl4pPr>
            <a:lvl5pPr lvl="4" rtl="0">
              <a:spcBef>
                <a:spcPts val="0"/>
              </a:spcBef>
              <a:spcAft>
                <a:spcPts val="0"/>
              </a:spcAft>
              <a:buSzPts val="6400"/>
              <a:buChar char="○"/>
              <a:defRPr sz="6400"/>
            </a:lvl5pPr>
            <a:lvl6pPr lvl="5" rtl="0">
              <a:spcBef>
                <a:spcPts val="0"/>
              </a:spcBef>
              <a:spcAft>
                <a:spcPts val="0"/>
              </a:spcAft>
              <a:buSzPts val="6400"/>
              <a:buChar char="■"/>
              <a:defRPr sz="6400"/>
            </a:lvl6pPr>
            <a:lvl7pPr lvl="6" rtl="0">
              <a:spcBef>
                <a:spcPts val="0"/>
              </a:spcBef>
              <a:spcAft>
                <a:spcPts val="0"/>
              </a:spcAft>
              <a:buSzPts val="6400"/>
              <a:buChar char="●"/>
              <a:defRPr sz="6400"/>
            </a:lvl7pPr>
            <a:lvl8pPr lvl="7" rtl="0">
              <a:spcBef>
                <a:spcPts val="0"/>
              </a:spcBef>
              <a:spcAft>
                <a:spcPts val="0"/>
              </a:spcAft>
              <a:buSzPts val="6400"/>
              <a:buChar char="○"/>
              <a:defRPr sz="6400"/>
            </a:lvl8pPr>
            <a:lvl9pPr lvl="8" rtl="0">
              <a:spcBef>
                <a:spcPts val="0"/>
              </a:spcBef>
              <a:spcAft>
                <a:spcPts val="0"/>
              </a:spcAft>
              <a:buSzPts val="6400"/>
              <a:buChar char="■"/>
              <a:defRPr sz="6400"/>
            </a:lvl9pPr>
          </a:lstStyle>
          <a:p/>
        </p:txBody>
      </p:sp>
      <p:sp>
        <p:nvSpPr>
          <p:cNvPr id="747" name="Google Shape;747;p2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_HEADER_1">
  <p:cSld name="SECTION_HEADER_1">
    <p:bg>
      <p:bgPr>
        <a:solidFill>
          <a:schemeClr val="dk1"/>
        </a:solidFill>
      </p:bgPr>
    </p:bg>
    <p:spTree>
      <p:nvGrpSpPr>
        <p:cNvPr id="748" name="Shape 748"/>
        <p:cNvGrpSpPr/>
        <p:nvPr/>
      </p:nvGrpSpPr>
      <p:grpSpPr>
        <a:xfrm>
          <a:off x="0" y="0"/>
          <a:ext cx="0" cy="0"/>
          <a:chOff x="0" y="0"/>
          <a:chExt cx="0" cy="0"/>
        </a:xfrm>
      </p:grpSpPr>
      <p:cxnSp>
        <p:nvCxnSpPr>
          <p:cNvPr id="749" name="Google Shape;749;p28"/>
          <p:cNvCxnSpPr/>
          <p:nvPr/>
        </p:nvCxnSpPr>
        <p:spPr>
          <a:xfrm>
            <a:off x="0" y="3997533"/>
            <a:ext cx="12192000" cy="0"/>
          </a:xfrm>
          <a:prstGeom prst="straightConnector1">
            <a:avLst/>
          </a:prstGeom>
          <a:noFill/>
          <a:ln cap="flat" cmpd="sng" w="19050">
            <a:solidFill>
              <a:schemeClr val="lt2"/>
            </a:solidFill>
            <a:prstDash val="solid"/>
            <a:round/>
            <a:headEnd len="sm" w="sm" type="none"/>
            <a:tailEnd len="sm" w="sm" type="none"/>
          </a:ln>
        </p:spPr>
      </p:cxnSp>
      <p:sp>
        <p:nvSpPr>
          <p:cNvPr id="750" name="Google Shape;750;p28"/>
          <p:cNvSpPr txBox="1"/>
          <p:nvPr>
            <p:ph type="title"/>
          </p:nvPr>
        </p:nvSpPr>
        <p:spPr>
          <a:xfrm>
            <a:off x="680600" y="2743200"/>
            <a:ext cx="10830900" cy="1038300"/>
          </a:xfrm>
          <a:prstGeom prst="rect">
            <a:avLst/>
          </a:prstGeom>
          <a:noFill/>
          <a:ln>
            <a:noFill/>
          </a:ln>
        </p:spPr>
        <p:txBody>
          <a:bodyPr anchorCtr="0" anchor="b" bIns="121900" lIns="121900" spcFirstLastPara="1" rIns="121900" wrap="square" tIns="121900">
            <a:noAutofit/>
          </a:bodyPr>
          <a:lstStyle>
            <a:lvl1pPr lvl="0" rtl="0">
              <a:spcBef>
                <a:spcPts val="0"/>
              </a:spcBef>
              <a:spcAft>
                <a:spcPts val="0"/>
              </a:spcAft>
              <a:buClr>
                <a:schemeClr val="lt1"/>
              </a:buClr>
              <a:buSzPts val="4800"/>
              <a:buChar char="●"/>
              <a:defRPr sz="4800">
                <a:solidFill>
                  <a:schemeClr val="lt1"/>
                </a:solidFill>
              </a:defRPr>
            </a:lvl1pPr>
            <a:lvl2pPr lvl="1" rtl="0">
              <a:spcBef>
                <a:spcPts val="0"/>
              </a:spcBef>
              <a:spcAft>
                <a:spcPts val="0"/>
              </a:spcAft>
              <a:buClr>
                <a:schemeClr val="lt1"/>
              </a:buClr>
              <a:buSzPts val="4800"/>
              <a:buChar char="○"/>
              <a:defRPr sz="4800">
                <a:solidFill>
                  <a:schemeClr val="lt1"/>
                </a:solidFill>
              </a:defRPr>
            </a:lvl2pPr>
            <a:lvl3pPr lvl="2" rtl="0">
              <a:spcBef>
                <a:spcPts val="0"/>
              </a:spcBef>
              <a:spcAft>
                <a:spcPts val="0"/>
              </a:spcAft>
              <a:buClr>
                <a:schemeClr val="lt1"/>
              </a:buClr>
              <a:buSzPts val="4800"/>
              <a:buChar char="■"/>
              <a:defRPr sz="4800">
                <a:solidFill>
                  <a:schemeClr val="lt1"/>
                </a:solidFill>
              </a:defRPr>
            </a:lvl3pPr>
            <a:lvl4pPr lvl="3" rtl="0">
              <a:spcBef>
                <a:spcPts val="0"/>
              </a:spcBef>
              <a:spcAft>
                <a:spcPts val="0"/>
              </a:spcAft>
              <a:buClr>
                <a:schemeClr val="lt1"/>
              </a:buClr>
              <a:buSzPts val="4800"/>
              <a:buChar char="●"/>
              <a:defRPr sz="4800">
                <a:solidFill>
                  <a:schemeClr val="lt1"/>
                </a:solidFill>
              </a:defRPr>
            </a:lvl4pPr>
            <a:lvl5pPr lvl="4" rtl="0">
              <a:spcBef>
                <a:spcPts val="0"/>
              </a:spcBef>
              <a:spcAft>
                <a:spcPts val="0"/>
              </a:spcAft>
              <a:buClr>
                <a:schemeClr val="lt1"/>
              </a:buClr>
              <a:buSzPts val="4800"/>
              <a:buChar char="○"/>
              <a:defRPr sz="4800">
                <a:solidFill>
                  <a:schemeClr val="lt1"/>
                </a:solidFill>
              </a:defRPr>
            </a:lvl5pPr>
            <a:lvl6pPr lvl="5" rtl="0">
              <a:spcBef>
                <a:spcPts val="0"/>
              </a:spcBef>
              <a:spcAft>
                <a:spcPts val="0"/>
              </a:spcAft>
              <a:buClr>
                <a:schemeClr val="lt1"/>
              </a:buClr>
              <a:buSzPts val="4800"/>
              <a:buChar char="■"/>
              <a:defRPr sz="4800">
                <a:solidFill>
                  <a:schemeClr val="lt1"/>
                </a:solidFill>
              </a:defRPr>
            </a:lvl6pPr>
            <a:lvl7pPr lvl="6" rtl="0">
              <a:spcBef>
                <a:spcPts val="0"/>
              </a:spcBef>
              <a:spcAft>
                <a:spcPts val="0"/>
              </a:spcAft>
              <a:buClr>
                <a:schemeClr val="lt1"/>
              </a:buClr>
              <a:buSzPts val="4800"/>
              <a:buChar char="●"/>
              <a:defRPr sz="4800">
                <a:solidFill>
                  <a:schemeClr val="lt1"/>
                </a:solidFill>
              </a:defRPr>
            </a:lvl7pPr>
            <a:lvl8pPr lvl="7" rtl="0">
              <a:spcBef>
                <a:spcPts val="0"/>
              </a:spcBef>
              <a:spcAft>
                <a:spcPts val="0"/>
              </a:spcAft>
              <a:buClr>
                <a:schemeClr val="lt1"/>
              </a:buClr>
              <a:buSzPts val="4800"/>
              <a:buChar char="○"/>
              <a:defRPr sz="4800">
                <a:solidFill>
                  <a:schemeClr val="lt1"/>
                </a:solidFill>
              </a:defRPr>
            </a:lvl8pPr>
            <a:lvl9pPr lvl="8" rtl="0">
              <a:spcBef>
                <a:spcPts val="0"/>
              </a:spcBef>
              <a:spcAft>
                <a:spcPts val="0"/>
              </a:spcAft>
              <a:buClr>
                <a:schemeClr val="lt1"/>
              </a:buClr>
              <a:buSzPts val="4800"/>
              <a:buChar char="■"/>
              <a:defRPr sz="4800">
                <a:solidFill>
                  <a:schemeClr val="lt1"/>
                </a:solidFill>
              </a:defRPr>
            </a:lvl9pPr>
          </a:lstStyle>
          <a:p/>
        </p:txBody>
      </p:sp>
      <p:sp>
        <p:nvSpPr>
          <p:cNvPr id="751" name="Google Shape;751;p2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solidFill>
                  <a:schemeClr val="lt1"/>
                </a:solidFill>
              </a:defRPr>
            </a:lvl1pPr>
            <a:lvl2pPr lvl="1" rtl="0">
              <a:buNone/>
              <a:defRPr sz="1900">
                <a:solidFill>
                  <a:schemeClr val="lt1"/>
                </a:solidFill>
              </a:defRPr>
            </a:lvl2pPr>
            <a:lvl3pPr lvl="2" rtl="0">
              <a:buNone/>
              <a:defRPr sz="1900">
                <a:solidFill>
                  <a:schemeClr val="lt1"/>
                </a:solidFill>
              </a:defRPr>
            </a:lvl3pPr>
            <a:lvl4pPr lvl="3" rtl="0">
              <a:buNone/>
              <a:defRPr sz="1900">
                <a:solidFill>
                  <a:schemeClr val="lt1"/>
                </a:solidFill>
              </a:defRPr>
            </a:lvl4pPr>
            <a:lvl5pPr lvl="4" rtl="0">
              <a:buNone/>
              <a:defRPr sz="1900">
                <a:solidFill>
                  <a:schemeClr val="lt1"/>
                </a:solidFill>
              </a:defRPr>
            </a:lvl5pPr>
            <a:lvl6pPr lvl="5" rtl="0">
              <a:buNone/>
              <a:defRPr sz="1900">
                <a:solidFill>
                  <a:schemeClr val="lt1"/>
                </a:solidFill>
              </a:defRPr>
            </a:lvl6pPr>
            <a:lvl7pPr lvl="6" rtl="0">
              <a:buNone/>
              <a:defRPr sz="1900">
                <a:solidFill>
                  <a:schemeClr val="lt1"/>
                </a:solidFill>
              </a:defRPr>
            </a:lvl7pPr>
            <a:lvl8pPr lvl="7" rtl="0">
              <a:buNone/>
              <a:defRPr sz="1900">
                <a:solidFill>
                  <a:schemeClr val="lt1"/>
                </a:solidFill>
              </a:defRPr>
            </a:lvl8pPr>
            <a:lvl9pPr lvl="8" rtl="0">
              <a:buNone/>
              <a:defRPr sz="1900">
                <a:solidFill>
                  <a:schemeClr val="lt1"/>
                </a:solidFil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52" name="Shape 752"/>
        <p:cNvGrpSpPr/>
        <p:nvPr/>
      </p:nvGrpSpPr>
      <p:grpSpPr>
        <a:xfrm>
          <a:off x="0" y="0"/>
          <a:ext cx="0" cy="0"/>
          <a:chOff x="0" y="0"/>
          <a:chExt cx="0" cy="0"/>
        </a:xfrm>
      </p:grpSpPr>
      <p:sp>
        <p:nvSpPr>
          <p:cNvPr id="753" name="Google Shape;753;p29"/>
          <p:cNvSpPr txBox="1"/>
          <p:nvPr>
            <p:ph type="title"/>
          </p:nvPr>
        </p:nvSpPr>
        <p:spPr>
          <a:xfrm>
            <a:off x="415600" y="593367"/>
            <a:ext cx="11360700" cy="763500"/>
          </a:xfrm>
          <a:prstGeom prst="rect">
            <a:avLst/>
          </a:prstGeom>
          <a:noFill/>
          <a:ln>
            <a:noFill/>
          </a:ln>
        </p:spPr>
        <p:txBody>
          <a:bodyPr anchorCtr="0" anchor="ctr" bIns="121900" lIns="121900" spcFirstLastPara="1" rIns="121900" wrap="square" tIns="121900">
            <a:noAutofit/>
          </a:bodyPr>
          <a:lstStyle>
            <a:lvl1pPr lvl="0" rtl="0">
              <a:spcBef>
                <a:spcPts val="0"/>
              </a:spcBef>
              <a:spcAft>
                <a:spcPts val="0"/>
              </a:spcAft>
              <a:buSzPts val="1900"/>
              <a:buChar char="●"/>
              <a:defRPr sz="1900"/>
            </a:lvl1pPr>
            <a:lvl2pPr lvl="1" rtl="0">
              <a:spcBef>
                <a:spcPts val="0"/>
              </a:spcBef>
              <a:spcAft>
                <a:spcPts val="0"/>
              </a:spcAft>
              <a:buSzPts val="1900"/>
              <a:buChar char="○"/>
              <a:defRPr sz="1900"/>
            </a:lvl2pPr>
            <a:lvl3pPr lvl="2" rtl="0">
              <a:spcBef>
                <a:spcPts val="0"/>
              </a:spcBef>
              <a:spcAft>
                <a:spcPts val="0"/>
              </a:spcAft>
              <a:buSzPts val="1900"/>
              <a:buChar char="■"/>
              <a:defRPr sz="1900"/>
            </a:lvl3pPr>
            <a:lvl4pPr lvl="3" rtl="0">
              <a:spcBef>
                <a:spcPts val="0"/>
              </a:spcBef>
              <a:spcAft>
                <a:spcPts val="0"/>
              </a:spcAft>
              <a:buSzPts val="1900"/>
              <a:buChar char="●"/>
              <a:defRPr sz="1900"/>
            </a:lvl4pPr>
            <a:lvl5pPr lvl="4" rtl="0">
              <a:spcBef>
                <a:spcPts val="0"/>
              </a:spcBef>
              <a:spcAft>
                <a:spcPts val="0"/>
              </a:spcAft>
              <a:buSzPts val="1900"/>
              <a:buChar char="○"/>
              <a:defRPr sz="1900"/>
            </a:lvl5pPr>
            <a:lvl6pPr lvl="5" rtl="0">
              <a:spcBef>
                <a:spcPts val="0"/>
              </a:spcBef>
              <a:spcAft>
                <a:spcPts val="0"/>
              </a:spcAft>
              <a:buSzPts val="1900"/>
              <a:buChar char="■"/>
              <a:defRPr sz="1900"/>
            </a:lvl6pPr>
            <a:lvl7pPr lvl="6" rtl="0">
              <a:spcBef>
                <a:spcPts val="0"/>
              </a:spcBef>
              <a:spcAft>
                <a:spcPts val="0"/>
              </a:spcAft>
              <a:buSzPts val="1900"/>
              <a:buChar char="●"/>
              <a:defRPr sz="1900"/>
            </a:lvl7pPr>
            <a:lvl8pPr lvl="7" rtl="0">
              <a:spcBef>
                <a:spcPts val="0"/>
              </a:spcBef>
              <a:spcAft>
                <a:spcPts val="0"/>
              </a:spcAft>
              <a:buSzPts val="1900"/>
              <a:buChar char="○"/>
              <a:defRPr sz="1900"/>
            </a:lvl8pPr>
            <a:lvl9pPr lvl="8" rtl="0">
              <a:spcBef>
                <a:spcPts val="0"/>
              </a:spcBef>
              <a:spcAft>
                <a:spcPts val="0"/>
              </a:spcAft>
              <a:buSzPts val="1900"/>
              <a:buChar char="■"/>
              <a:defRPr sz="1900"/>
            </a:lvl9pPr>
          </a:lstStyle>
          <a:p/>
        </p:txBody>
      </p:sp>
      <p:sp>
        <p:nvSpPr>
          <p:cNvPr id="754" name="Google Shape;754;p29"/>
          <p:cNvSpPr txBox="1"/>
          <p:nvPr>
            <p:ph idx="1" type="body"/>
          </p:nvPr>
        </p:nvSpPr>
        <p:spPr>
          <a:xfrm>
            <a:off x="415600" y="1536633"/>
            <a:ext cx="5333100" cy="4555200"/>
          </a:xfrm>
          <a:prstGeom prst="rect">
            <a:avLst/>
          </a:prstGeom>
          <a:noFill/>
          <a:ln>
            <a:noFill/>
          </a:ln>
        </p:spPr>
        <p:txBody>
          <a:bodyPr anchorCtr="0" anchor="ctr" bIns="121900" lIns="121900" spcFirstLastPara="1" rIns="121900" wrap="square" tIns="121900">
            <a:no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755" name="Google Shape;755;p29"/>
          <p:cNvSpPr txBox="1"/>
          <p:nvPr>
            <p:ph idx="2" type="body"/>
          </p:nvPr>
        </p:nvSpPr>
        <p:spPr>
          <a:xfrm>
            <a:off x="6443200" y="1536633"/>
            <a:ext cx="5333100" cy="4555200"/>
          </a:xfrm>
          <a:prstGeom prst="rect">
            <a:avLst/>
          </a:prstGeom>
          <a:noFill/>
          <a:ln>
            <a:noFill/>
          </a:ln>
        </p:spPr>
        <p:txBody>
          <a:bodyPr anchorCtr="0" anchor="ctr" bIns="121900" lIns="121900" spcFirstLastPara="1" rIns="121900" wrap="square" tIns="121900">
            <a:no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756" name="Google Shape;756;p2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Capgemini">
  <p:cSld name="Closing Capgemini">
    <p:bg>
      <p:bgPr>
        <a:solidFill>
          <a:srgbClr val="ABD298"/>
        </a:solidFill>
      </p:bgPr>
    </p:bg>
    <p:spTree>
      <p:nvGrpSpPr>
        <p:cNvPr id="758" name="Shape 758"/>
        <p:cNvGrpSpPr/>
        <p:nvPr/>
      </p:nvGrpSpPr>
      <p:grpSpPr>
        <a:xfrm>
          <a:off x="0" y="0"/>
          <a:ext cx="0" cy="0"/>
          <a:chOff x="0" y="0"/>
          <a:chExt cx="0" cy="0"/>
        </a:xfrm>
      </p:grpSpPr>
      <p:pic>
        <p:nvPicPr>
          <p:cNvPr id="759" name="Google Shape;759;p31"/>
          <p:cNvPicPr preferRelativeResize="0"/>
          <p:nvPr/>
        </p:nvPicPr>
        <p:blipFill rotWithShape="1">
          <a:blip r:embed="rId2">
            <a:alphaModFix/>
          </a:blip>
          <a:srcRect b="0" l="0" r="0" t="0"/>
          <a:stretch/>
        </p:blipFill>
        <p:spPr>
          <a:xfrm>
            <a:off x="360" y="0"/>
            <a:ext cx="360" cy="360"/>
          </a:xfrm>
          <a:prstGeom prst="rect">
            <a:avLst/>
          </a:prstGeom>
          <a:noFill/>
          <a:ln>
            <a:noFill/>
          </a:ln>
        </p:spPr>
      </p:pic>
      <p:sp>
        <p:nvSpPr>
          <p:cNvPr id="760" name="Google Shape;760;p31"/>
          <p:cNvSpPr/>
          <p:nvPr/>
        </p:nvSpPr>
        <p:spPr>
          <a:xfrm>
            <a:off x="0" y="0"/>
            <a:ext cx="5942520" cy="6905604"/>
          </a:xfrm>
          <a:custGeom>
            <a:rect b="b" l="l" r="r" t="t"/>
            <a:pathLst>
              <a:path extrusionOk="0" h="6858000" w="5942703">
                <a:moveTo>
                  <a:pt x="0" y="0"/>
                </a:moveTo>
                <a:lnTo>
                  <a:pt x="1934854" y="0"/>
                </a:lnTo>
                <a:lnTo>
                  <a:pt x="2016936" y="210681"/>
                </a:lnTo>
                <a:cubicBezTo>
                  <a:pt x="3206701" y="3025068"/>
                  <a:pt x="5838311" y="3712297"/>
                  <a:pt x="5381513" y="2418544"/>
                </a:cubicBezTo>
                <a:cubicBezTo>
                  <a:pt x="6119798" y="2697936"/>
                  <a:pt x="6539698" y="4845048"/>
                  <a:pt x="3933862" y="6759409"/>
                </a:cubicBezTo>
                <a:lnTo>
                  <a:pt x="3795861" y="6858000"/>
                </a:lnTo>
                <a:lnTo>
                  <a:pt x="0" y="6858000"/>
                </a:lnTo>
                <a:close/>
              </a:path>
            </a:pathLst>
          </a:custGeom>
          <a:solidFill>
            <a:srgbClr val="60C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1"/>
          <p:cNvSpPr/>
          <p:nvPr/>
        </p:nvSpPr>
        <p:spPr>
          <a:xfrm>
            <a:off x="5231520" y="2690640"/>
            <a:ext cx="482040" cy="395640"/>
          </a:xfrm>
          <a:custGeom>
            <a:rect b="b" l="l" r="r" t="t"/>
            <a:pathLst>
              <a:path extrusionOk="0" h="122" w="149">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chemeClr val="lt1"/>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1"/>
          <p:cNvSpPr/>
          <p:nvPr/>
        </p:nvSpPr>
        <p:spPr>
          <a:xfrm>
            <a:off x="4979160" y="2404080"/>
            <a:ext cx="734760" cy="626400"/>
          </a:xfrm>
          <a:custGeom>
            <a:rect b="b" l="l" r="r" t="t"/>
            <a:pathLst>
              <a:path extrusionOk="0" h="193" w="227">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1"/>
          <p:cNvSpPr/>
          <p:nvPr/>
        </p:nvSpPr>
        <p:spPr>
          <a:xfrm>
            <a:off x="6536160" y="2886480"/>
            <a:ext cx="4899240" cy="770040"/>
          </a:xfrm>
          <a:prstGeom prst="rect">
            <a:avLst/>
          </a:prstGeom>
          <a:noFill/>
          <a:ln>
            <a:noFill/>
          </a:ln>
        </p:spPr>
        <p:txBody>
          <a:bodyPr anchorCtr="0" anchor="t" bIns="0" lIns="0" spcFirstLastPara="1" rIns="0" wrap="square" tIns="0">
            <a:noAutofit/>
          </a:bodyPr>
          <a:lstStyle/>
          <a:p>
            <a:pPr indent="0" lvl="0" marL="0" marR="0" rtl="0" algn="just">
              <a:spcBef>
                <a:spcPts val="0"/>
              </a:spcBef>
              <a:spcAft>
                <a:spcPts val="0"/>
              </a:spcAft>
              <a:buNone/>
            </a:pPr>
            <a:r>
              <a:rPr lang="en-US" sz="900">
                <a:solidFill>
                  <a:srgbClr val="FFFFFF"/>
                </a:solidFill>
                <a:latin typeface="Verdana"/>
                <a:ea typeface="Verdana"/>
                <a:cs typeface="Verdana"/>
                <a:sym typeface="Verdana"/>
              </a:rPr>
              <a:t>A global leader in consulting, technology services and digital transformation, Capgemini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Capgemini is driven by the conviction that the business value of technology comes from and through people. It is a multicultural company of 200,000 team members in over 40 countries. The Group reported 2016 global revenues of EUR 12.5 billion.</a:t>
            </a:r>
            <a:endParaRPr sz="2400">
              <a:solidFill>
                <a:srgbClr val="FFFFFF"/>
              </a:solidFill>
              <a:latin typeface="Arial"/>
              <a:ea typeface="Arial"/>
              <a:cs typeface="Arial"/>
              <a:sym typeface="Arial"/>
            </a:endParaRPr>
          </a:p>
        </p:txBody>
      </p:sp>
      <p:sp>
        <p:nvSpPr>
          <p:cNvPr id="764" name="Google Shape;764;p31"/>
          <p:cNvSpPr/>
          <p:nvPr/>
        </p:nvSpPr>
        <p:spPr>
          <a:xfrm>
            <a:off x="6536160" y="2507040"/>
            <a:ext cx="2219760" cy="253800"/>
          </a:xfrm>
          <a:prstGeom prst="rect">
            <a:avLst/>
          </a:prstGeom>
          <a:noFill/>
          <a:ln>
            <a:noFill/>
          </a:ln>
        </p:spPr>
        <p:txBody>
          <a:bodyPr anchorCtr="0" anchor="t" bIns="0" lIns="0" spcFirstLastPara="1" rIns="0" wrap="square" tIns="0">
            <a:noAutofit/>
          </a:bodyPr>
          <a:lstStyle/>
          <a:p>
            <a:pPr indent="0" lvl="0" marL="0" marR="0" rtl="0" algn="l">
              <a:lnSpc>
                <a:spcPct val="50428"/>
              </a:lnSpc>
              <a:spcBef>
                <a:spcPts val="0"/>
              </a:spcBef>
              <a:spcAft>
                <a:spcPts val="0"/>
              </a:spcAft>
              <a:buNone/>
            </a:pPr>
            <a:r>
              <a:rPr lang="en-US" sz="1400">
                <a:solidFill>
                  <a:srgbClr val="FFFFFF"/>
                </a:solidFill>
                <a:latin typeface="Verdana"/>
                <a:ea typeface="Verdana"/>
                <a:cs typeface="Verdana"/>
                <a:sym typeface="Verdana"/>
              </a:rPr>
              <a:t>About Capgemini</a:t>
            </a:r>
            <a:endParaRPr sz="2400">
              <a:solidFill>
                <a:srgbClr val="FFFFFF"/>
              </a:solidFill>
              <a:latin typeface="Arial"/>
              <a:ea typeface="Arial"/>
              <a:cs typeface="Arial"/>
              <a:sym typeface="Arial"/>
            </a:endParaRPr>
          </a:p>
        </p:txBody>
      </p:sp>
      <p:sp>
        <p:nvSpPr>
          <p:cNvPr id="765" name="Google Shape;765;p31"/>
          <p:cNvSpPr/>
          <p:nvPr/>
        </p:nvSpPr>
        <p:spPr>
          <a:xfrm>
            <a:off x="6522560" y="4363740"/>
            <a:ext cx="2057040" cy="406800"/>
          </a:xfrm>
          <a:prstGeom prst="rect">
            <a:avLst/>
          </a:prstGeom>
          <a:noFill/>
          <a:ln>
            <a:noFill/>
          </a:ln>
        </p:spPr>
        <p:txBody>
          <a:bodyPr anchorCtr="0" anchor="t" bIns="0" lIns="0" spcFirstLastPara="1" rIns="0" wrap="square" tIns="0">
            <a:noAutofit/>
          </a:bodyPr>
          <a:lstStyle/>
          <a:p>
            <a:pPr indent="0" lvl="0" marL="0" marR="0" rtl="0" algn="just">
              <a:lnSpc>
                <a:spcPct val="47000"/>
              </a:lnSpc>
              <a:spcBef>
                <a:spcPts val="0"/>
              </a:spcBef>
              <a:spcAft>
                <a:spcPts val="0"/>
              </a:spcAft>
              <a:buNone/>
            </a:pPr>
            <a:r>
              <a:rPr lang="en-US" sz="900">
                <a:solidFill>
                  <a:srgbClr val="FFFFFF"/>
                </a:solidFill>
                <a:latin typeface="Verdana"/>
                <a:ea typeface="Verdana"/>
                <a:cs typeface="Verdana"/>
                <a:sym typeface="Verdana"/>
              </a:rPr>
              <a:t>Learn more about us at</a:t>
            </a:r>
            <a:endParaRPr/>
          </a:p>
          <a:p>
            <a:pPr indent="0" lvl="0" marL="0" marR="0" rtl="0" algn="just">
              <a:lnSpc>
                <a:spcPct val="47000"/>
              </a:lnSpc>
              <a:spcBef>
                <a:spcPts val="0"/>
              </a:spcBef>
              <a:spcAft>
                <a:spcPts val="0"/>
              </a:spcAft>
              <a:buNone/>
            </a:pPr>
            <a:r>
              <a:t/>
            </a:r>
            <a:endParaRPr sz="900">
              <a:solidFill>
                <a:srgbClr val="FFFFFF"/>
              </a:solidFill>
              <a:latin typeface="Verdana"/>
              <a:ea typeface="Verdana"/>
              <a:cs typeface="Verdana"/>
              <a:sym typeface="Verdana"/>
            </a:endParaRPr>
          </a:p>
          <a:p>
            <a:pPr indent="0" lvl="0" marL="0" marR="0" rtl="0" algn="just">
              <a:lnSpc>
                <a:spcPct val="47000"/>
              </a:lnSpc>
              <a:spcBef>
                <a:spcPts val="0"/>
              </a:spcBef>
              <a:spcAft>
                <a:spcPts val="0"/>
              </a:spcAft>
              <a:buNone/>
            </a:pPr>
            <a:r>
              <a:t/>
            </a:r>
            <a:endParaRPr sz="900">
              <a:solidFill>
                <a:srgbClr val="FFFFFF"/>
              </a:solidFill>
              <a:latin typeface="Verdana"/>
              <a:ea typeface="Verdana"/>
              <a:cs typeface="Verdana"/>
              <a:sym typeface="Verdana"/>
            </a:endParaRPr>
          </a:p>
          <a:p>
            <a:pPr indent="0" lvl="0" marL="0" marR="0" rtl="0" algn="just">
              <a:lnSpc>
                <a:spcPct val="47000"/>
              </a:lnSpc>
              <a:spcBef>
                <a:spcPts val="0"/>
              </a:spcBef>
              <a:spcAft>
                <a:spcPts val="0"/>
              </a:spcAft>
              <a:buNone/>
            </a:pPr>
            <a:r>
              <a:t/>
            </a:r>
            <a:endParaRPr sz="900">
              <a:solidFill>
                <a:srgbClr val="FFFFFF"/>
              </a:solidFill>
              <a:latin typeface="Verdana"/>
              <a:ea typeface="Verdana"/>
              <a:cs typeface="Verdana"/>
              <a:sym typeface="Verdana"/>
            </a:endParaRPr>
          </a:p>
          <a:p>
            <a:pPr indent="0" lvl="0" marL="0" marR="0" rtl="0" algn="just">
              <a:lnSpc>
                <a:spcPct val="17625"/>
              </a:lnSpc>
              <a:spcBef>
                <a:spcPts val="0"/>
              </a:spcBef>
              <a:spcAft>
                <a:spcPts val="0"/>
              </a:spcAft>
              <a:buNone/>
            </a:pPr>
            <a:r>
              <a:t/>
            </a:r>
            <a:endParaRPr sz="2400">
              <a:solidFill>
                <a:srgbClr val="FFFFFF"/>
              </a:solidFill>
              <a:latin typeface="Arial"/>
              <a:ea typeface="Arial"/>
              <a:cs typeface="Arial"/>
              <a:sym typeface="Arial"/>
            </a:endParaRPr>
          </a:p>
          <a:p>
            <a:pPr indent="0" lvl="0" marL="0" marR="0" rtl="0" algn="just">
              <a:lnSpc>
                <a:spcPct val="30214"/>
              </a:lnSpc>
              <a:spcBef>
                <a:spcPts val="0"/>
              </a:spcBef>
              <a:spcAft>
                <a:spcPts val="0"/>
              </a:spcAft>
              <a:buNone/>
            </a:pPr>
            <a:r>
              <a:rPr lang="en-US" sz="1400">
                <a:solidFill>
                  <a:srgbClr val="FFFFFF"/>
                </a:solidFill>
                <a:latin typeface="Verdana"/>
                <a:ea typeface="Verdana"/>
                <a:cs typeface="Verdana"/>
                <a:sym typeface="Verdana"/>
              </a:rPr>
              <a:t>www.capgemini.com</a:t>
            </a:r>
            <a:endParaRPr sz="2400">
              <a:solidFill>
                <a:srgbClr val="FFFFFF"/>
              </a:solidFill>
              <a:latin typeface="Arial"/>
              <a:ea typeface="Arial"/>
              <a:cs typeface="Arial"/>
              <a:sym typeface="Arial"/>
            </a:endParaRPr>
          </a:p>
        </p:txBody>
      </p:sp>
      <p:pic>
        <p:nvPicPr>
          <p:cNvPr id="766" name="Google Shape;766;p31"/>
          <p:cNvPicPr preferRelativeResize="0"/>
          <p:nvPr/>
        </p:nvPicPr>
        <p:blipFill rotWithShape="1">
          <a:blip r:embed="rId3">
            <a:alphaModFix/>
          </a:blip>
          <a:srcRect b="0" l="0" r="0" t="0"/>
          <a:stretch/>
        </p:blipFill>
        <p:spPr>
          <a:xfrm>
            <a:off x="810000" y="3979080"/>
            <a:ext cx="333000" cy="333000"/>
          </a:xfrm>
          <a:prstGeom prst="rect">
            <a:avLst/>
          </a:prstGeom>
          <a:noFill/>
          <a:ln>
            <a:noFill/>
          </a:ln>
        </p:spPr>
      </p:pic>
      <p:pic>
        <p:nvPicPr>
          <p:cNvPr id="767" name="Google Shape;767;p31"/>
          <p:cNvPicPr preferRelativeResize="0"/>
          <p:nvPr/>
        </p:nvPicPr>
        <p:blipFill rotWithShape="1">
          <a:blip r:embed="rId4">
            <a:alphaModFix/>
          </a:blip>
          <a:srcRect b="0" l="0" r="0" t="0"/>
          <a:stretch/>
        </p:blipFill>
        <p:spPr>
          <a:xfrm>
            <a:off x="1193400" y="3979080"/>
            <a:ext cx="333000" cy="333000"/>
          </a:xfrm>
          <a:prstGeom prst="rect">
            <a:avLst/>
          </a:prstGeom>
          <a:noFill/>
          <a:ln>
            <a:noFill/>
          </a:ln>
        </p:spPr>
      </p:pic>
      <p:pic>
        <p:nvPicPr>
          <p:cNvPr id="768" name="Google Shape;768;p31"/>
          <p:cNvPicPr preferRelativeResize="0"/>
          <p:nvPr/>
        </p:nvPicPr>
        <p:blipFill rotWithShape="1">
          <a:blip r:embed="rId5">
            <a:alphaModFix/>
          </a:blip>
          <a:srcRect b="0" l="0" r="0" t="0"/>
          <a:stretch/>
        </p:blipFill>
        <p:spPr>
          <a:xfrm>
            <a:off x="1576800" y="3979080"/>
            <a:ext cx="333000" cy="333000"/>
          </a:xfrm>
          <a:prstGeom prst="rect">
            <a:avLst/>
          </a:prstGeom>
          <a:noFill/>
          <a:ln>
            <a:noFill/>
          </a:ln>
        </p:spPr>
      </p:pic>
      <p:pic>
        <p:nvPicPr>
          <p:cNvPr id="769" name="Google Shape;769;p31"/>
          <p:cNvPicPr preferRelativeResize="0"/>
          <p:nvPr/>
        </p:nvPicPr>
        <p:blipFill rotWithShape="1">
          <a:blip r:embed="rId6">
            <a:alphaModFix/>
          </a:blip>
          <a:srcRect b="0" l="0" r="0" t="0"/>
          <a:stretch/>
        </p:blipFill>
        <p:spPr>
          <a:xfrm>
            <a:off x="1960200" y="3979080"/>
            <a:ext cx="333000" cy="333000"/>
          </a:xfrm>
          <a:prstGeom prst="rect">
            <a:avLst/>
          </a:prstGeom>
          <a:noFill/>
          <a:ln>
            <a:noFill/>
          </a:ln>
        </p:spPr>
      </p:pic>
      <p:pic>
        <p:nvPicPr>
          <p:cNvPr id="770" name="Google Shape;770;p31"/>
          <p:cNvPicPr preferRelativeResize="0"/>
          <p:nvPr/>
        </p:nvPicPr>
        <p:blipFill rotWithShape="1">
          <a:blip r:embed="rId7">
            <a:alphaModFix/>
          </a:blip>
          <a:srcRect b="0" l="0" r="0" t="0"/>
          <a:stretch/>
        </p:blipFill>
        <p:spPr>
          <a:xfrm>
            <a:off x="426600" y="3979080"/>
            <a:ext cx="333000" cy="333000"/>
          </a:xfrm>
          <a:prstGeom prst="rect">
            <a:avLst/>
          </a:prstGeom>
          <a:noFill/>
          <a:ln>
            <a:noFill/>
          </a:ln>
        </p:spPr>
      </p:pic>
      <p:sp>
        <p:nvSpPr>
          <p:cNvPr id="771" name="Google Shape;771;p31"/>
          <p:cNvSpPr/>
          <p:nvPr/>
        </p:nvSpPr>
        <p:spPr>
          <a:xfrm>
            <a:off x="426600" y="5768280"/>
            <a:ext cx="4012920" cy="44172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lang="en-US" sz="800">
                <a:solidFill>
                  <a:srgbClr val="FFFFFF"/>
                </a:solidFill>
                <a:latin typeface="Verdana"/>
                <a:ea typeface="Verdana"/>
                <a:cs typeface="Verdana"/>
                <a:sym typeface="Verdana"/>
              </a:rPr>
              <a:t>This presentation contains information that may be privileged or confidential and is the property of the Capgemini Group.</a:t>
            </a:r>
            <a:endParaRPr sz="2400">
              <a:solidFill>
                <a:srgbClr val="000000"/>
              </a:solidFill>
              <a:latin typeface="Arial"/>
              <a:ea typeface="Arial"/>
              <a:cs typeface="Arial"/>
              <a:sym typeface="Arial"/>
            </a:endParaRPr>
          </a:p>
          <a:p>
            <a:pPr indent="0" lvl="0" marL="0" marR="0" rtl="0" algn="l">
              <a:spcBef>
                <a:spcPts val="0"/>
              </a:spcBef>
              <a:spcAft>
                <a:spcPts val="0"/>
              </a:spcAft>
              <a:buNone/>
            </a:pPr>
            <a:r>
              <a:rPr lang="en-US" sz="800">
                <a:solidFill>
                  <a:srgbClr val="FFFFFF"/>
                </a:solidFill>
                <a:latin typeface="Arial"/>
                <a:ea typeface="Arial"/>
                <a:cs typeface="Arial"/>
                <a:sym typeface="Arial"/>
              </a:rPr>
              <a:t>Copyright © 2018 Capgemini. All rights reserved.</a:t>
            </a:r>
            <a:endParaRPr sz="2400">
              <a:solidFill>
                <a:srgbClr val="000000"/>
              </a:solidFill>
              <a:latin typeface="Arial"/>
              <a:ea typeface="Arial"/>
              <a:cs typeface="Arial"/>
              <a:sym typeface="Arial"/>
            </a:endParaRPr>
          </a:p>
        </p:txBody>
      </p:sp>
      <p:sp>
        <p:nvSpPr>
          <p:cNvPr id="772" name="Google Shape;772;p31"/>
          <p:cNvSpPr/>
          <p:nvPr/>
        </p:nvSpPr>
        <p:spPr>
          <a:xfrm>
            <a:off x="7489800" y="3812040"/>
            <a:ext cx="2335680" cy="12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1"/>
          <p:cNvSpPr/>
          <p:nvPr/>
        </p:nvSpPr>
        <p:spPr>
          <a:xfrm>
            <a:off x="10730880" y="3812040"/>
            <a:ext cx="704520" cy="12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1"/>
          <p:cNvSpPr/>
          <p:nvPr/>
        </p:nvSpPr>
        <p:spPr>
          <a:xfrm>
            <a:off x="443880" y="4485600"/>
            <a:ext cx="91440" cy="131760"/>
          </a:xfrm>
          <a:custGeom>
            <a:rect b="b" l="l" r="r" t="t"/>
            <a:pathLst>
              <a:path extrusionOk="0" h="67" w="48">
                <a:moveTo>
                  <a:pt x="18" y="0"/>
                </a:moveTo>
                <a:cubicBezTo>
                  <a:pt x="28" y="0"/>
                  <a:pt x="36" y="2"/>
                  <a:pt x="41" y="5"/>
                </a:cubicBezTo>
                <a:cubicBezTo>
                  <a:pt x="46" y="9"/>
                  <a:pt x="48" y="14"/>
                  <a:pt x="48" y="22"/>
                </a:cubicBezTo>
                <a:cubicBezTo>
                  <a:pt x="48" y="26"/>
                  <a:pt x="48" y="29"/>
                  <a:pt x="46" y="32"/>
                </a:cubicBezTo>
                <a:cubicBezTo>
                  <a:pt x="45" y="35"/>
                  <a:pt x="43" y="37"/>
                  <a:pt x="40" y="39"/>
                </a:cubicBezTo>
                <a:cubicBezTo>
                  <a:pt x="38" y="41"/>
                  <a:pt x="35" y="42"/>
                  <a:pt x="31" y="43"/>
                </a:cubicBezTo>
                <a:cubicBezTo>
                  <a:pt x="27" y="44"/>
                  <a:pt x="23" y="44"/>
                  <a:pt x="18" y="44"/>
                </a:cubicBezTo>
                <a:cubicBezTo>
                  <a:pt x="12" y="44"/>
                  <a:pt x="12" y="44"/>
                  <a:pt x="12" y="44"/>
                </a:cubicBezTo>
                <a:cubicBezTo>
                  <a:pt x="12" y="67"/>
                  <a:pt x="12" y="67"/>
                  <a:pt x="12" y="67"/>
                </a:cubicBezTo>
                <a:cubicBezTo>
                  <a:pt x="0" y="67"/>
                  <a:pt x="0" y="67"/>
                  <a:pt x="0" y="67"/>
                </a:cubicBezTo>
                <a:cubicBezTo>
                  <a:pt x="0" y="2"/>
                  <a:pt x="0" y="2"/>
                  <a:pt x="0" y="2"/>
                </a:cubicBezTo>
                <a:cubicBezTo>
                  <a:pt x="2" y="1"/>
                  <a:pt x="6" y="1"/>
                  <a:pt x="9" y="1"/>
                </a:cubicBezTo>
                <a:cubicBezTo>
                  <a:pt x="12" y="0"/>
                  <a:pt x="16" y="0"/>
                  <a:pt x="18" y="0"/>
                </a:cubicBezTo>
                <a:close/>
                <a:moveTo>
                  <a:pt x="19" y="11"/>
                </a:moveTo>
                <a:cubicBezTo>
                  <a:pt x="16" y="11"/>
                  <a:pt x="14" y="11"/>
                  <a:pt x="12" y="11"/>
                </a:cubicBezTo>
                <a:cubicBezTo>
                  <a:pt x="12" y="34"/>
                  <a:pt x="12" y="34"/>
                  <a:pt x="12" y="34"/>
                </a:cubicBezTo>
                <a:cubicBezTo>
                  <a:pt x="18" y="34"/>
                  <a:pt x="18" y="34"/>
                  <a:pt x="18" y="34"/>
                </a:cubicBezTo>
                <a:cubicBezTo>
                  <a:pt x="23" y="34"/>
                  <a:pt x="28" y="33"/>
                  <a:pt x="31" y="31"/>
                </a:cubicBezTo>
                <a:cubicBezTo>
                  <a:pt x="34" y="29"/>
                  <a:pt x="36" y="26"/>
                  <a:pt x="36" y="22"/>
                </a:cubicBezTo>
                <a:cubicBezTo>
                  <a:pt x="36" y="20"/>
                  <a:pt x="35" y="18"/>
                  <a:pt x="35" y="16"/>
                </a:cubicBezTo>
                <a:cubicBezTo>
                  <a:pt x="34" y="15"/>
                  <a:pt x="33" y="14"/>
                  <a:pt x="31" y="13"/>
                </a:cubicBezTo>
                <a:cubicBezTo>
                  <a:pt x="30" y="12"/>
                  <a:pt x="28" y="12"/>
                  <a:pt x="26" y="11"/>
                </a:cubicBezTo>
                <a:cubicBezTo>
                  <a:pt x="24" y="11"/>
                  <a:pt x="22" y="11"/>
                  <a:pt x="19" y="1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1"/>
          <p:cNvSpPr/>
          <p:nvPr/>
        </p:nvSpPr>
        <p:spPr>
          <a:xfrm>
            <a:off x="541800" y="4516920"/>
            <a:ext cx="87480" cy="104400"/>
          </a:xfrm>
          <a:custGeom>
            <a:rect b="b" l="l" r="r" t="t"/>
            <a:pathLst>
              <a:path extrusionOk="0" h="53" w="46">
                <a:moveTo>
                  <a:pt x="0" y="27"/>
                </a:moveTo>
                <a:cubicBezTo>
                  <a:pt x="0" y="22"/>
                  <a:pt x="1" y="18"/>
                  <a:pt x="2" y="15"/>
                </a:cubicBezTo>
                <a:cubicBezTo>
                  <a:pt x="4" y="12"/>
                  <a:pt x="6" y="9"/>
                  <a:pt x="8" y="7"/>
                </a:cubicBezTo>
                <a:cubicBezTo>
                  <a:pt x="10" y="4"/>
                  <a:pt x="12" y="3"/>
                  <a:pt x="15" y="2"/>
                </a:cubicBezTo>
                <a:cubicBezTo>
                  <a:pt x="18" y="0"/>
                  <a:pt x="21" y="0"/>
                  <a:pt x="24" y="0"/>
                </a:cubicBezTo>
                <a:cubicBezTo>
                  <a:pt x="31" y="0"/>
                  <a:pt x="36" y="2"/>
                  <a:pt x="40" y="6"/>
                </a:cubicBezTo>
                <a:cubicBezTo>
                  <a:pt x="44" y="11"/>
                  <a:pt x="46" y="17"/>
                  <a:pt x="46" y="26"/>
                </a:cubicBezTo>
                <a:cubicBezTo>
                  <a:pt x="46" y="26"/>
                  <a:pt x="46" y="27"/>
                  <a:pt x="46" y="28"/>
                </a:cubicBezTo>
                <a:cubicBezTo>
                  <a:pt x="46" y="29"/>
                  <a:pt x="46" y="29"/>
                  <a:pt x="46" y="30"/>
                </a:cubicBezTo>
                <a:cubicBezTo>
                  <a:pt x="12" y="30"/>
                  <a:pt x="12" y="30"/>
                  <a:pt x="12" y="30"/>
                </a:cubicBezTo>
                <a:cubicBezTo>
                  <a:pt x="13" y="34"/>
                  <a:pt x="14" y="37"/>
                  <a:pt x="17" y="39"/>
                </a:cubicBezTo>
                <a:cubicBezTo>
                  <a:pt x="19" y="41"/>
                  <a:pt x="23" y="43"/>
                  <a:pt x="28" y="43"/>
                </a:cubicBezTo>
                <a:cubicBezTo>
                  <a:pt x="31" y="43"/>
                  <a:pt x="33" y="42"/>
                  <a:pt x="35" y="42"/>
                </a:cubicBezTo>
                <a:cubicBezTo>
                  <a:pt x="38" y="41"/>
                  <a:pt x="40" y="41"/>
                  <a:pt x="41" y="40"/>
                </a:cubicBezTo>
                <a:cubicBezTo>
                  <a:pt x="43" y="50"/>
                  <a:pt x="43" y="50"/>
                  <a:pt x="43" y="50"/>
                </a:cubicBezTo>
                <a:cubicBezTo>
                  <a:pt x="42" y="50"/>
                  <a:pt x="41" y="50"/>
                  <a:pt x="40" y="51"/>
                </a:cubicBezTo>
                <a:cubicBezTo>
                  <a:pt x="39" y="51"/>
                  <a:pt x="38" y="51"/>
                  <a:pt x="36" y="52"/>
                </a:cubicBezTo>
                <a:cubicBezTo>
                  <a:pt x="35" y="52"/>
                  <a:pt x="33" y="52"/>
                  <a:pt x="31" y="52"/>
                </a:cubicBezTo>
                <a:cubicBezTo>
                  <a:pt x="30" y="53"/>
                  <a:pt x="28" y="53"/>
                  <a:pt x="26" y="53"/>
                </a:cubicBezTo>
                <a:cubicBezTo>
                  <a:pt x="22" y="53"/>
                  <a:pt x="18" y="52"/>
                  <a:pt x="15" y="51"/>
                </a:cubicBezTo>
                <a:cubicBezTo>
                  <a:pt x="12" y="49"/>
                  <a:pt x="9" y="48"/>
                  <a:pt x="7" y="45"/>
                </a:cubicBezTo>
                <a:cubicBezTo>
                  <a:pt x="5" y="43"/>
                  <a:pt x="3" y="40"/>
                  <a:pt x="2" y="37"/>
                </a:cubicBezTo>
                <a:cubicBezTo>
                  <a:pt x="1" y="34"/>
                  <a:pt x="0" y="30"/>
                  <a:pt x="0" y="27"/>
                </a:cubicBezTo>
                <a:close/>
                <a:moveTo>
                  <a:pt x="34" y="21"/>
                </a:moveTo>
                <a:cubicBezTo>
                  <a:pt x="34" y="20"/>
                  <a:pt x="34" y="18"/>
                  <a:pt x="34" y="17"/>
                </a:cubicBezTo>
                <a:cubicBezTo>
                  <a:pt x="33" y="15"/>
                  <a:pt x="32" y="14"/>
                  <a:pt x="32" y="13"/>
                </a:cubicBezTo>
                <a:cubicBezTo>
                  <a:pt x="31" y="12"/>
                  <a:pt x="30" y="11"/>
                  <a:pt x="28" y="11"/>
                </a:cubicBezTo>
                <a:cubicBezTo>
                  <a:pt x="27" y="10"/>
                  <a:pt x="26" y="10"/>
                  <a:pt x="24" y="10"/>
                </a:cubicBezTo>
                <a:cubicBezTo>
                  <a:pt x="22" y="10"/>
                  <a:pt x="21" y="10"/>
                  <a:pt x="19" y="11"/>
                </a:cubicBezTo>
                <a:cubicBezTo>
                  <a:pt x="18" y="11"/>
                  <a:pt x="17" y="12"/>
                  <a:pt x="16" y="13"/>
                </a:cubicBezTo>
                <a:cubicBezTo>
                  <a:pt x="15" y="14"/>
                  <a:pt x="14" y="16"/>
                  <a:pt x="14" y="17"/>
                </a:cubicBezTo>
                <a:cubicBezTo>
                  <a:pt x="13" y="18"/>
                  <a:pt x="13" y="20"/>
                  <a:pt x="13" y="21"/>
                </a:cubicBezTo>
                <a:lnTo>
                  <a:pt x="34" y="2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1"/>
          <p:cNvSpPr/>
          <p:nvPr/>
        </p:nvSpPr>
        <p:spPr>
          <a:xfrm>
            <a:off x="642960" y="4516920"/>
            <a:ext cx="92880" cy="104400"/>
          </a:xfrm>
          <a:custGeom>
            <a:rect b="b" l="l" r="r" t="t"/>
            <a:pathLst>
              <a:path extrusionOk="0" h="53" w="49">
                <a:moveTo>
                  <a:pt x="49" y="26"/>
                </a:moveTo>
                <a:cubicBezTo>
                  <a:pt x="49" y="30"/>
                  <a:pt x="48" y="34"/>
                  <a:pt x="47" y="37"/>
                </a:cubicBezTo>
                <a:cubicBezTo>
                  <a:pt x="46" y="40"/>
                  <a:pt x="44" y="43"/>
                  <a:pt x="42" y="45"/>
                </a:cubicBezTo>
                <a:cubicBezTo>
                  <a:pt x="40" y="48"/>
                  <a:pt x="37" y="50"/>
                  <a:pt x="34" y="51"/>
                </a:cubicBezTo>
                <a:cubicBezTo>
                  <a:pt x="31" y="52"/>
                  <a:pt x="28" y="53"/>
                  <a:pt x="24" y="53"/>
                </a:cubicBezTo>
                <a:cubicBezTo>
                  <a:pt x="21" y="53"/>
                  <a:pt x="18" y="52"/>
                  <a:pt x="15" y="51"/>
                </a:cubicBezTo>
                <a:cubicBezTo>
                  <a:pt x="12" y="50"/>
                  <a:pt x="9" y="48"/>
                  <a:pt x="7" y="45"/>
                </a:cubicBezTo>
                <a:cubicBezTo>
                  <a:pt x="5" y="43"/>
                  <a:pt x="3" y="40"/>
                  <a:pt x="2" y="37"/>
                </a:cubicBezTo>
                <a:cubicBezTo>
                  <a:pt x="1" y="34"/>
                  <a:pt x="0" y="30"/>
                  <a:pt x="0" y="26"/>
                </a:cubicBezTo>
                <a:cubicBezTo>
                  <a:pt x="0" y="22"/>
                  <a:pt x="1" y="19"/>
                  <a:pt x="2" y="15"/>
                </a:cubicBezTo>
                <a:cubicBezTo>
                  <a:pt x="3" y="12"/>
                  <a:pt x="5" y="9"/>
                  <a:pt x="7" y="7"/>
                </a:cubicBezTo>
                <a:cubicBezTo>
                  <a:pt x="9" y="5"/>
                  <a:pt x="12" y="3"/>
                  <a:pt x="15" y="2"/>
                </a:cubicBezTo>
                <a:cubicBezTo>
                  <a:pt x="18" y="1"/>
                  <a:pt x="21" y="0"/>
                  <a:pt x="24" y="0"/>
                </a:cubicBezTo>
                <a:cubicBezTo>
                  <a:pt x="28" y="0"/>
                  <a:pt x="31" y="1"/>
                  <a:pt x="34" y="2"/>
                </a:cubicBezTo>
                <a:cubicBezTo>
                  <a:pt x="37" y="3"/>
                  <a:pt x="40" y="5"/>
                  <a:pt x="42" y="7"/>
                </a:cubicBezTo>
                <a:cubicBezTo>
                  <a:pt x="44" y="9"/>
                  <a:pt x="46" y="12"/>
                  <a:pt x="47" y="15"/>
                </a:cubicBezTo>
                <a:cubicBezTo>
                  <a:pt x="48" y="19"/>
                  <a:pt x="49" y="22"/>
                  <a:pt x="49" y="26"/>
                </a:cubicBezTo>
                <a:close/>
                <a:moveTo>
                  <a:pt x="37" y="26"/>
                </a:moveTo>
                <a:cubicBezTo>
                  <a:pt x="37" y="21"/>
                  <a:pt x="36" y="17"/>
                  <a:pt x="33" y="14"/>
                </a:cubicBezTo>
                <a:cubicBezTo>
                  <a:pt x="31" y="11"/>
                  <a:pt x="28" y="10"/>
                  <a:pt x="24" y="10"/>
                </a:cubicBezTo>
                <a:cubicBezTo>
                  <a:pt x="21" y="10"/>
                  <a:pt x="18" y="11"/>
                  <a:pt x="16" y="14"/>
                </a:cubicBezTo>
                <a:cubicBezTo>
                  <a:pt x="13" y="17"/>
                  <a:pt x="12" y="21"/>
                  <a:pt x="12" y="26"/>
                </a:cubicBezTo>
                <a:cubicBezTo>
                  <a:pt x="12" y="31"/>
                  <a:pt x="13" y="35"/>
                  <a:pt x="16" y="38"/>
                </a:cubicBezTo>
                <a:cubicBezTo>
                  <a:pt x="18" y="41"/>
                  <a:pt x="21" y="43"/>
                  <a:pt x="24" y="43"/>
                </a:cubicBezTo>
                <a:cubicBezTo>
                  <a:pt x="28" y="43"/>
                  <a:pt x="31" y="41"/>
                  <a:pt x="33" y="38"/>
                </a:cubicBezTo>
                <a:cubicBezTo>
                  <a:pt x="36" y="35"/>
                  <a:pt x="37" y="31"/>
                  <a:pt x="37" y="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1"/>
          <p:cNvSpPr/>
          <p:nvPr/>
        </p:nvSpPr>
        <p:spPr>
          <a:xfrm>
            <a:off x="755640" y="4516920"/>
            <a:ext cx="85680" cy="135720"/>
          </a:xfrm>
          <a:custGeom>
            <a:rect b="b" l="l" r="r" t="t"/>
            <a:pathLst>
              <a:path extrusionOk="0" h="69" w="45">
                <a:moveTo>
                  <a:pt x="45" y="26"/>
                </a:moveTo>
                <a:cubicBezTo>
                  <a:pt x="45" y="30"/>
                  <a:pt x="44" y="34"/>
                  <a:pt x="43" y="37"/>
                </a:cubicBezTo>
                <a:cubicBezTo>
                  <a:pt x="42" y="40"/>
                  <a:pt x="41" y="43"/>
                  <a:pt x="39" y="45"/>
                </a:cubicBezTo>
                <a:cubicBezTo>
                  <a:pt x="37" y="47"/>
                  <a:pt x="35" y="49"/>
                  <a:pt x="32" y="51"/>
                </a:cubicBezTo>
                <a:cubicBezTo>
                  <a:pt x="29" y="52"/>
                  <a:pt x="26" y="52"/>
                  <a:pt x="23" y="52"/>
                </a:cubicBezTo>
                <a:cubicBezTo>
                  <a:pt x="20" y="52"/>
                  <a:pt x="18" y="52"/>
                  <a:pt x="16" y="52"/>
                </a:cubicBezTo>
                <a:cubicBezTo>
                  <a:pt x="14" y="51"/>
                  <a:pt x="13" y="50"/>
                  <a:pt x="11" y="50"/>
                </a:cubicBezTo>
                <a:cubicBezTo>
                  <a:pt x="11" y="69"/>
                  <a:pt x="11" y="69"/>
                  <a:pt x="11" y="69"/>
                </a:cubicBezTo>
                <a:cubicBezTo>
                  <a:pt x="0" y="69"/>
                  <a:pt x="0" y="69"/>
                  <a:pt x="0" y="69"/>
                </a:cubicBezTo>
                <a:cubicBezTo>
                  <a:pt x="0" y="3"/>
                  <a:pt x="0" y="3"/>
                  <a:pt x="0" y="3"/>
                </a:cubicBezTo>
                <a:cubicBezTo>
                  <a:pt x="2" y="2"/>
                  <a:pt x="5" y="2"/>
                  <a:pt x="8" y="1"/>
                </a:cubicBezTo>
                <a:cubicBezTo>
                  <a:pt x="12" y="0"/>
                  <a:pt x="16" y="0"/>
                  <a:pt x="19" y="0"/>
                </a:cubicBezTo>
                <a:cubicBezTo>
                  <a:pt x="23" y="0"/>
                  <a:pt x="27" y="1"/>
                  <a:pt x="30" y="2"/>
                </a:cubicBezTo>
                <a:cubicBezTo>
                  <a:pt x="33" y="3"/>
                  <a:pt x="36" y="5"/>
                  <a:pt x="38" y="7"/>
                </a:cubicBezTo>
                <a:cubicBezTo>
                  <a:pt x="40" y="9"/>
                  <a:pt x="42" y="12"/>
                  <a:pt x="43" y="15"/>
                </a:cubicBezTo>
                <a:cubicBezTo>
                  <a:pt x="44" y="19"/>
                  <a:pt x="45" y="22"/>
                  <a:pt x="45" y="26"/>
                </a:cubicBezTo>
                <a:close/>
                <a:moveTo>
                  <a:pt x="33" y="27"/>
                </a:moveTo>
                <a:cubicBezTo>
                  <a:pt x="33" y="21"/>
                  <a:pt x="32" y="17"/>
                  <a:pt x="29" y="14"/>
                </a:cubicBezTo>
                <a:cubicBezTo>
                  <a:pt x="27" y="12"/>
                  <a:pt x="23" y="10"/>
                  <a:pt x="18" y="10"/>
                </a:cubicBezTo>
                <a:cubicBezTo>
                  <a:pt x="17" y="10"/>
                  <a:pt x="16" y="10"/>
                  <a:pt x="15" y="10"/>
                </a:cubicBezTo>
                <a:cubicBezTo>
                  <a:pt x="14" y="10"/>
                  <a:pt x="12" y="11"/>
                  <a:pt x="11" y="11"/>
                </a:cubicBezTo>
                <a:cubicBezTo>
                  <a:pt x="11" y="40"/>
                  <a:pt x="11" y="40"/>
                  <a:pt x="11" y="40"/>
                </a:cubicBezTo>
                <a:cubicBezTo>
                  <a:pt x="12" y="40"/>
                  <a:pt x="14" y="41"/>
                  <a:pt x="15" y="42"/>
                </a:cubicBezTo>
                <a:cubicBezTo>
                  <a:pt x="17" y="42"/>
                  <a:pt x="19" y="42"/>
                  <a:pt x="21" y="42"/>
                </a:cubicBezTo>
                <a:cubicBezTo>
                  <a:pt x="25" y="42"/>
                  <a:pt x="28" y="41"/>
                  <a:pt x="30" y="38"/>
                </a:cubicBezTo>
                <a:cubicBezTo>
                  <a:pt x="32" y="35"/>
                  <a:pt x="33" y="31"/>
                  <a:pt x="33" y="2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1"/>
          <p:cNvSpPr/>
          <p:nvPr/>
        </p:nvSpPr>
        <p:spPr>
          <a:xfrm>
            <a:off x="861120" y="4471920"/>
            <a:ext cx="36000" cy="147600"/>
          </a:xfrm>
          <a:custGeom>
            <a:rect b="b" l="l" r="r" t="t"/>
            <a:pathLst>
              <a:path extrusionOk="0" h="75" w="19">
                <a:moveTo>
                  <a:pt x="17" y="75"/>
                </a:moveTo>
                <a:cubicBezTo>
                  <a:pt x="14" y="75"/>
                  <a:pt x="11" y="75"/>
                  <a:pt x="9" y="74"/>
                </a:cubicBezTo>
                <a:cubicBezTo>
                  <a:pt x="7" y="73"/>
                  <a:pt x="5" y="72"/>
                  <a:pt x="3" y="71"/>
                </a:cubicBezTo>
                <a:cubicBezTo>
                  <a:pt x="2" y="70"/>
                  <a:pt x="1" y="68"/>
                  <a:pt x="1"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8" y="66"/>
                  <a:pt x="19" y="66"/>
                </a:cubicBezTo>
                <a:lnTo>
                  <a:pt x="17" y="7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1"/>
          <p:cNvSpPr/>
          <p:nvPr/>
        </p:nvSpPr>
        <p:spPr>
          <a:xfrm>
            <a:off x="906480" y="4516920"/>
            <a:ext cx="85680" cy="104400"/>
          </a:xfrm>
          <a:custGeom>
            <a:rect b="b" l="l" r="r" t="t"/>
            <a:pathLst>
              <a:path extrusionOk="0" h="53" w="45">
                <a:moveTo>
                  <a:pt x="0" y="27"/>
                </a:moveTo>
                <a:cubicBezTo>
                  <a:pt x="0" y="22"/>
                  <a:pt x="0" y="18"/>
                  <a:pt x="2" y="15"/>
                </a:cubicBezTo>
                <a:cubicBezTo>
                  <a:pt x="3" y="12"/>
                  <a:pt x="5" y="9"/>
                  <a:pt x="7" y="7"/>
                </a:cubicBezTo>
                <a:cubicBezTo>
                  <a:pt x="9" y="4"/>
                  <a:pt x="12" y="3"/>
                  <a:pt x="14" y="2"/>
                </a:cubicBezTo>
                <a:cubicBezTo>
                  <a:pt x="17" y="0"/>
                  <a:pt x="20" y="0"/>
                  <a:pt x="23" y="0"/>
                </a:cubicBezTo>
                <a:cubicBezTo>
                  <a:pt x="30" y="0"/>
                  <a:pt x="35" y="2"/>
                  <a:pt x="39"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2" y="43"/>
                  <a:pt x="27" y="43"/>
                </a:cubicBezTo>
                <a:cubicBezTo>
                  <a:pt x="30" y="43"/>
                  <a:pt x="32" y="42"/>
                  <a:pt x="35" y="42"/>
                </a:cubicBezTo>
                <a:cubicBezTo>
                  <a:pt x="37" y="41"/>
                  <a:pt x="39" y="41"/>
                  <a:pt x="40" y="40"/>
                </a:cubicBezTo>
                <a:cubicBezTo>
                  <a:pt x="42" y="50"/>
                  <a:pt x="42" y="50"/>
                  <a:pt x="42" y="50"/>
                </a:cubicBezTo>
                <a:cubicBezTo>
                  <a:pt x="41" y="50"/>
                  <a:pt x="40" y="50"/>
                  <a:pt x="39" y="51"/>
                </a:cubicBezTo>
                <a:cubicBezTo>
                  <a:pt x="38" y="51"/>
                  <a:pt x="37" y="51"/>
                  <a:pt x="35" y="52"/>
                </a:cubicBezTo>
                <a:cubicBezTo>
                  <a:pt x="34" y="52"/>
                  <a:pt x="32" y="52"/>
                  <a:pt x="31" y="52"/>
                </a:cubicBezTo>
                <a:cubicBezTo>
                  <a:pt x="29" y="53"/>
                  <a:pt x="27" y="53"/>
                  <a:pt x="26" y="53"/>
                </a:cubicBezTo>
                <a:cubicBezTo>
                  <a:pt x="21" y="53"/>
                  <a:pt x="17" y="52"/>
                  <a:pt x="14" y="51"/>
                </a:cubicBezTo>
                <a:cubicBezTo>
                  <a:pt x="11" y="49"/>
                  <a:pt x="8" y="48"/>
                  <a:pt x="6" y="45"/>
                </a:cubicBezTo>
                <a:cubicBezTo>
                  <a:pt x="4" y="43"/>
                  <a:pt x="2" y="40"/>
                  <a:pt x="1" y="37"/>
                </a:cubicBezTo>
                <a:cubicBezTo>
                  <a:pt x="0" y="34"/>
                  <a:pt x="0" y="30"/>
                  <a:pt x="0" y="27"/>
                </a:cubicBezTo>
                <a:close/>
                <a:moveTo>
                  <a:pt x="33" y="21"/>
                </a:moveTo>
                <a:cubicBezTo>
                  <a:pt x="33" y="20"/>
                  <a:pt x="33" y="18"/>
                  <a:pt x="33" y="17"/>
                </a:cubicBezTo>
                <a:cubicBezTo>
                  <a:pt x="32" y="15"/>
                  <a:pt x="32" y="14"/>
                  <a:pt x="31" y="13"/>
                </a:cubicBezTo>
                <a:cubicBezTo>
                  <a:pt x="30" y="12"/>
                  <a:pt x="29" y="11"/>
                  <a:pt x="28" y="11"/>
                </a:cubicBezTo>
                <a:cubicBezTo>
                  <a:pt x="26" y="10"/>
                  <a:pt x="25" y="10"/>
                  <a:pt x="23" y="10"/>
                </a:cubicBezTo>
                <a:cubicBezTo>
                  <a:pt x="21" y="10"/>
                  <a:pt x="20" y="10"/>
                  <a:pt x="18" y="11"/>
                </a:cubicBezTo>
                <a:cubicBezTo>
                  <a:pt x="17" y="11"/>
                  <a:pt x="16" y="12"/>
                  <a:pt x="15" y="13"/>
                </a:cubicBezTo>
                <a:cubicBezTo>
                  <a:pt x="14" y="14"/>
                  <a:pt x="13" y="16"/>
                  <a:pt x="13" y="17"/>
                </a:cubicBezTo>
                <a:cubicBezTo>
                  <a:pt x="12" y="18"/>
                  <a:pt x="12" y="20"/>
                  <a:pt x="12" y="21"/>
                </a:cubicBezTo>
                <a:lnTo>
                  <a:pt x="33" y="2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1"/>
          <p:cNvSpPr/>
          <p:nvPr/>
        </p:nvSpPr>
        <p:spPr>
          <a:xfrm>
            <a:off x="1051920" y="4516920"/>
            <a:ext cx="131760" cy="100440"/>
          </a:xfrm>
          <a:custGeom>
            <a:rect b="b" l="l" r="r" t="t"/>
            <a:pathLst>
              <a:path extrusionOk="0" h="51" w="69">
                <a:moveTo>
                  <a:pt x="29" y="25"/>
                </a:moveTo>
                <a:cubicBezTo>
                  <a:pt x="29" y="20"/>
                  <a:pt x="28" y="16"/>
                  <a:pt x="27" y="14"/>
                </a:cubicBezTo>
                <a:cubicBezTo>
                  <a:pt x="25" y="11"/>
                  <a:pt x="23" y="10"/>
                  <a:pt x="19" y="10"/>
                </a:cubicBezTo>
                <a:cubicBezTo>
                  <a:pt x="18" y="10"/>
                  <a:pt x="17" y="10"/>
                  <a:pt x="15" y="10"/>
                </a:cubicBezTo>
                <a:cubicBezTo>
                  <a:pt x="13" y="11"/>
                  <a:pt x="12" y="11"/>
                  <a:pt x="12" y="11"/>
                </a:cubicBezTo>
                <a:cubicBezTo>
                  <a:pt x="12" y="51"/>
                  <a:pt x="12" y="51"/>
                  <a:pt x="12" y="51"/>
                </a:cubicBezTo>
                <a:cubicBezTo>
                  <a:pt x="0" y="51"/>
                  <a:pt x="0" y="51"/>
                  <a:pt x="0" y="51"/>
                </a:cubicBezTo>
                <a:cubicBezTo>
                  <a:pt x="0" y="3"/>
                  <a:pt x="0" y="3"/>
                  <a:pt x="0" y="3"/>
                </a:cubicBezTo>
                <a:cubicBezTo>
                  <a:pt x="2" y="2"/>
                  <a:pt x="5" y="2"/>
                  <a:pt x="9" y="1"/>
                </a:cubicBezTo>
                <a:cubicBezTo>
                  <a:pt x="12" y="0"/>
                  <a:pt x="16" y="0"/>
                  <a:pt x="20" y="0"/>
                </a:cubicBezTo>
                <a:cubicBezTo>
                  <a:pt x="24" y="0"/>
                  <a:pt x="26" y="1"/>
                  <a:pt x="29" y="1"/>
                </a:cubicBezTo>
                <a:cubicBezTo>
                  <a:pt x="31" y="2"/>
                  <a:pt x="33" y="4"/>
                  <a:pt x="34" y="5"/>
                </a:cubicBezTo>
                <a:cubicBezTo>
                  <a:pt x="35" y="4"/>
                  <a:pt x="36" y="4"/>
                  <a:pt x="37" y="3"/>
                </a:cubicBezTo>
                <a:cubicBezTo>
                  <a:pt x="38" y="3"/>
                  <a:pt x="39" y="2"/>
                  <a:pt x="41" y="2"/>
                </a:cubicBezTo>
                <a:cubicBezTo>
                  <a:pt x="42" y="1"/>
                  <a:pt x="43" y="1"/>
                  <a:pt x="45" y="1"/>
                </a:cubicBezTo>
                <a:cubicBezTo>
                  <a:pt x="46" y="0"/>
                  <a:pt x="48" y="0"/>
                  <a:pt x="49" y="0"/>
                </a:cubicBezTo>
                <a:cubicBezTo>
                  <a:pt x="53" y="0"/>
                  <a:pt x="56" y="1"/>
                  <a:pt x="59" y="2"/>
                </a:cubicBezTo>
                <a:cubicBezTo>
                  <a:pt x="62" y="3"/>
                  <a:pt x="63" y="4"/>
                  <a:pt x="65" y="6"/>
                </a:cubicBezTo>
                <a:cubicBezTo>
                  <a:pt x="66" y="9"/>
                  <a:pt x="67" y="11"/>
                  <a:pt x="68" y="14"/>
                </a:cubicBezTo>
                <a:cubicBezTo>
                  <a:pt x="68" y="17"/>
                  <a:pt x="69" y="20"/>
                  <a:pt x="69" y="23"/>
                </a:cubicBezTo>
                <a:cubicBezTo>
                  <a:pt x="69" y="51"/>
                  <a:pt x="69" y="51"/>
                  <a:pt x="69" y="51"/>
                </a:cubicBezTo>
                <a:cubicBezTo>
                  <a:pt x="57" y="51"/>
                  <a:pt x="57" y="51"/>
                  <a:pt x="57" y="51"/>
                </a:cubicBezTo>
                <a:cubicBezTo>
                  <a:pt x="57" y="25"/>
                  <a:pt x="57" y="25"/>
                  <a:pt x="57" y="25"/>
                </a:cubicBezTo>
                <a:cubicBezTo>
                  <a:pt x="57" y="20"/>
                  <a:pt x="56" y="16"/>
                  <a:pt x="55" y="14"/>
                </a:cubicBezTo>
                <a:cubicBezTo>
                  <a:pt x="54" y="11"/>
                  <a:pt x="51" y="10"/>
                  <a:pt x="48" y="10"/>
                </a:cubicBezTo>
                <a:cubicBezTo>
                  <a:pt x="46" y="10"/>
                  <a:pt x="44" y="10"/>
                  <a:pt x="43" y="11"/>
                </a:cubicBezTo>
                <a:cubicBezTo>
                  <a:pt x="41" y="12"/>
                  <a:pt x="40" y="12"/>
                  <a:pt x="39" y="13"/>
                </a:cubicBezTo>
                <a:cubicBezTo>
                  <a:pt x="39" y="14"/>
                  <a:pt x="40" y="16"/>
                  <a:pt x="40" y="18"/>
                </a:cubicBezTo>
                <a:cubicBezTo>
                  <a:pt x="40" y="20"/>
                  <a:pt x="40" y="22"/>
                  <a:pt x="40" y="24"/>
                </a:cubicBezTo>
                <a:cubicBezTo>
                  <a:pt x="40" y="51"/>
                  <a:pt x="40" y="51"/>
                  <a:pt x="40" y="51"/>
                </a:cubicBezTo>
                <a:cubicBezTo>
                  <a:pt x="29" y="51"/>
                  <a:pt x="29" y="51"/>
                  <a:pt x="29" y="51"/>
                </a:cubicBezTo>
                <a:lnTo>
                  <a:pt x="29" y="2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1"/>
          <p:cNvSpPr/>
          <p:nvPr/>
        </p:nvSpPr>
        <p:spPr>
          <a:xfrm>
            <a:off x="1199160" y="4516920"/>
            <a:ext cx="78120" cy="102240"/>
          </a:xfrm>
          <a:custGeom>
            <a:rect b="b" l="l" r="r" t="t"/>
            <a:pathLst>
              <a:path extrusionOk="0" h="52" w="41">
                <a:moveTo>
                  <a:pt x="21" y="0"/>
                </a:moveTo>
                <a:cubicBezTo>
                  <a:pt x="25" y="0"/>
                  <a:pt x="28" y="0"/>
                  <a:pt x="30" y="1"/>
                </a:cubicBezTo>
                <a:cubicBezTo>
                  <a:pt x="33" y="2"/>
                  <a:pt x="35" y="4"/>
                  <a:pt x="37" y="5"/>
                </a:cubicBezTo>
                <a:cubicBezTo>
                  <a:pt x="38" y="7"/>
                  <a:pt x="39" y="9"/>
                  <a:pt x="40" y="12"/>
                </a:cubicBezTo>
                <a:cubicBezTo>
                  <a:pt x="41" y="14"/>
                  <a:pt x="41" y="17"/>
                  <a:pt x="41" y="20"/>
                </a:cubicBezTo>
                <a:cubicBezTo>
                  <a:pt x="41" y="50"/>
                  <a:pt x="41" y="50"/>
                  <a:pt x="41" y="50"/>
                </a:cubicBezTo>
                <a:cubicBezTo>
                  <a:pt x="39" y="51"/>
                  <a:pt x="37" y="51"/>
                  <a:pt x="33" y="52"/>
                </a:cubicBezTo>
                <a:cubicBezTo>
                  <a:pt x="29" y="52"/>
                  <a:pt x="25" y="52"/>
                  <a:pt x="21" y="52"/>
                </a:cubicBezTo>
                <a:cubicBezTo>
                  <a:pt x="18" y="52"/>
                  <a:pt x="15" y="52"/>
                  <a:pt x="12" y="52"/>
                </a:cubicBezTo>
                <a:cubicBezTo>
                  <a:pt x="10" y="51"/>
                  <a:pt x="8" y="50"/>
                  <a:pt x="6" y="49"/>
                </a:cubicBezTo>
                <a:cubicBezTo>
                  <a:pt x="4" y="47"/>
                  <a:pt x="3" y="46"/>
                  <a:pt x="2" y="44"/>
                </a:cubicBezTo>
                <a:cubicBezTo>
                  <a:pt x="1" y="42"/>
                  <a:pt x="0" y="39"/>
                  <a:pt x="0" y="36"/>
                </a:cubicBezTo>
                <a:cubicBezTo>
                  <a:pt x="0" y="33"/>
                  <a:pt x="1" y="31"/>
                  <a:pt x="2" y="29"/>
                </a:cubicBezTo>
                <a:cubicBezTo>
                  <a:pt x="3" y="27"/>
                  <a:pt x="5" y="25"/>
                  <a:pt x="7" y="24"/>
                </a:cubicBezTo>
                <a:cubicBezTo>
                  <a:pt x="9" y="23"/>
                  <a:pt x="11" y="22"/>
                  <a:pt x="13" y="21"/>
                </a:cubicBezTo>
                <a:cubicBezTo>
                  <a:pt x="16" y="21"/>
                  <a:pt x="19" y="21"/>
                  <a:pt x="21" y="21"/>
                </a:cubicBezTo>
                <a:cubicBezTo>
                  <a:pt x="23" y="21"/>
                  <a:pt x="24" y="21"/>
                  <a:pt x="25" y="21"/>
                </a:cubicBezTo>
                <a:cubicBezTo>
                  <a:pt x="27" y="21"/>
                  <a:pt x="28" y="21"/>
                  <a:pt x="30" y="22"/>
                </a:cubicBezTo>
                <a:cubicBezTo>
                  <a:pt x="30" y="20"/>
                  <a:pt x="30" y="20"/>
                  <a:pt x="30" y="20"/>
                </a:cubicBezTo>
                <a:cubicBezTo>
                  <a:pt x="30" y="18"/>
                  <a:pt x="30" y="17"/>
                  <a:pt x="29" y="16"/>
                </a:cubicBezTo>
                <a:cubicBezTo>
                  <a:pt x="29" y="15"/>
                  <a:pt x="28" y="14"/>
                  <a:pt x="28" y="13"/>
                </a:cubicBezTo>
                <a:cubicBezTo>
                  <a:pt x="27" y="12"/>
                  <a:pt x="26" y="11"/>
                  <a:pt x="25" y="10"/>
                </a:cubicBezTo>
                <a:cubicBezTo>
                  <a:pt x="23" y="10"/>
                  <a:pt x="22" y="10"/>
                  <a:pt x="20" y="10"/>
                </a:cubicBezTo>
                <a:cubicBezTo>
                  <a:pt x="17" y="10"/>
                  <a:pt x="14" y="10"/>
                  <a:pt x="12" y="10"/>
                </a:cubicBezTo>
                <a:cubicBezTo>
                  <a:pt x="10" y="11"/>
                  <a:pt x="8" y="11"/>
                  <a:pt x="7" y="12"/>
                </a:cubicBezTo>
                <a:cubicBezTo>
                  <a:pt x="5" y="2"/>
                  <a:pt x="5" y="2"/>
                  <a:pt x="5" y="2"/>
                </a:cubicBezTo>
                <a:cubicBezTo>
                  <a:pt x="7" y="2"/>
                  <a:pt x="9" y="1"/>
                  <a:pt x="12" y="1"/>
                </a:cubicBezTo>
                <a:cubicBezTo>
                  <a:pt x="15" y="0"/>
                  <a:pt x="18" y="0"/>
                  <a:pt x="21" y="0"/>
                </a:cubicBezTo>
                <a:close/>
                <a:moveTo>
                  <a:pt x="22" y="43"/>
                </a:moveTo>
                <a:cubicBezTo>
                  <a:pt x="25" y="43"/>
                  <a:pt x="28" y="43"/>
                  <a:pt x="30" y="43"/>
                </a:cubicBezTo>
                <a:cubicBezTo>
                  <a:pt x="30" y="30"/>
                  <a:pt x="30" y="30"/>
                  <a:pt x="30" y="30"/>
                </a:cubicBezTo>
                <a:cubicBezTo>
                  <a:pt x="29" y="30"/>
                  <a:pt x="28" y="29"/>
                  <a:pt x="27" y="29"/>
                </a:cubicBezTo>
                <a:cubicBezTo>
                  <a:pt x="26" y="29"/>
                  <a:pt x="24" y="29"/>
                  <a:pt x="23" y="29"/>
                </a:cubicBezTo>
                <a:cubicBezTo>
                  <a:pt x="22" y="29"/>
                  <a:pt x="20" y="29"/>
                  <a:pt x="19" y="29"/>
                </a:cubicBezTo>
                <a:cubicBezTo>
                  <a:pt x="18" y="29"/>
                  <a:pt x="17" y="30"/>
                  <a:pt x="16" y="30"/>
                </a:cubicBezTo>
                <a:cubicBezTo>
                  <a:pt x="15" y="31"/>
                  <a:pt x="14" y="31"/>
                  <a:pt x="13" y="32"/>
                </a:cubicBezTo>
                <a:cubicBezTo>
                  <a:pt x="12" y="33"/>
                  <a:pt x="12" y="35"/>
                  <a:pt x="12" y="36"/>
                </a:cubicBezTo>
                <a:cubicBezTo>
                  <a:pt x="12" y="39"/>
                  <a:pt x="13" y="41"/>
                  <a:pt x="15" y="42"/>
                </a:cubicBezTo>
                <a:cubicBezTo>
                  <a:pt x="16" y="43"/>
                  <a:pt x="19" y="43"/>
                  <a:pt x="22" y="4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1"/>
          <p:cNvSpPr/>
          <p:nvPr/>
        </p:nvSpPr>
        <p:spPr>
          <a:xfrm>
            <a:off x="1300680" y="4489560"/>
            <a:ext cx="58680" cy="131760"/>
          </a:xfrm>
          <a:custGeom>
            <a:rect b="b" l="l" r="r" t="t"/>
            <a:pathLst>
              <a:path extrusionOk="0" h="67" w="31">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1"/>
          <p:cNvSpPr/>
          <p:nvPr/>
        </p:nvSpPr>
        <p:spPr>
          <a:xfrm>
            <a:off x="1373400" y="4489560"/>
            <a:ext cx="58680" cy="131760"/>
          </a:xfrm>
          <a:custGeom>
            <a:rect b="b" l="l" r="r" t="t"/>
            <a:pathLst>
              <a:path extrusionOk="0" h="67" w="31">
                <a:moveTo>
                  <a:pt x="0" y="2"/>
                </a:moveTo>
                <a:cubicBezTo>
                  <a:pt x="12" y="0"/>
                  <a:pt x="12" y="0"/>
                  <a:pt x="12" y="0"/>
                </a:cubicBezTo>
                <a:cubicBezTo>
                  <a:pt x="12" y="15"/>
                  <a:pt x="12" y="15"/>
                  <a:pt x="12" y="15"/>
                </a:cubicBezTo>
                <a:cubicBezTo>
                  <a:pt x="29" y="15"/>
                  <a:pt x="29" y="15"/>
                  <a:pt x="29" y="15"/>
                </a:cubicBezTo>
                <a:cubicBezTo>
                  <a:pt x="29" y="25"/>
                  <a:pt x="29" y="25"/>
                  <a:pt x="29" y="25"/>
                </a:cubicBezTo>
                <a:cubicBezTo>
                  <a:pt x="12" y="25"/>
                  <a:pt x="12" y="25"/>
                  <a:pt x="12" y="25"/>
                </a:cubicBezTo>
                <a:cubicBezTo>
                  <a:pt x="12" y="45"/>
                  <a:pt x="12" y="45"/>
                  <a:pt x="12" y="45"/>
                </a:cubicBezTo>
                <a:cubicBezTo>
                  <a:pt x="12" y="49"/>
                  <a:pt x="12" y="52"/>
                  <a:pt x="14" y="54"/>
                </a:cubicBezTo>
                <a:cubicBezTo>
                  <a:pt x="15" y="56"/>
                  <a:pt x="17" y="57"/>
                  <a:pt x="20" y="57"/>
                </a:cubicBezTo>
                <a:cubicBezTo>
                  <a:pt x="22" y="57"/>
                  <a:pt x="24" y="56"/>
                  <a:pt x="26" y="56"/>
                </a:cubicBezTo>
                <a:cubicBezTo>
                  <a:pt x="27" y="55"/>
                  <a:pt x="29" y="55"/>
                  <a:pt x="30" y="55"/>
                </a:cubicBezTo>
                <a:cubicBezTo>
                  <a:pt x="31" y="64"/>
                  <a:pt x="31" y="64"/>
                  <a:pt x="31" y="64"/>
                </a:cubicBezTo>
                <a:cubicBezTo>
                  <a:pt x="30" y="64"/>
                  <a:pt x="28" y="65"/>
                  <a:pt x="26" y="66"/>
                </a:cubicBezTo>
                <a:cubicBezTo>
                  <a:pt x="24" y="66"/>
                  <a:pt x="21" y="67"/>
                  <a:pt x="19" y="67"/>
                </a:cubicBezTo>
                <a:cubicBezTo>
                  <a:pt x="15" y="67"/>
                  <a:pt x="12" y="66"/>
                  <a:pt x="10" y="65"/>
                </a:cubicBezTo>
                <a:cubicBezTo>
                  <a:pt x="7" y="64"/>
                  <a:pt x="5" y="63"/>
                  <a:pt x="4" y="61"/>
                </a:cubicBezTo>
                <a:cubicBezTo>
                  <a:pt x="2" y="59"/>
                  <a:pt x="1" y="57"/>
                  <a:pt x="1" y="54"/>
                </a:cubicBezTo>
                <a:cubicBezTo>
                  <a:pt x="0" y="52"/>
                  <a:pt x="0" y="49"/>
                  <a:pt x="0" y="45"/>
                </a:cubicBezTo>
                <a:lnTo>
                  <a:pt x="0" y="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1"/>
          <p:cNvSpPr/>
          <p:nvPr/>
        </p:nvSpPr>
        <p:spPr>
          <a:xfrm>
            <a:off x="1440360" y="4516920"/>
            <a:ext cx="85680" cy="104400"/>
          </a:xfrm>
          <a:custGeom>
            <a:rect b="b" l="l" r="r" t="t"/>
            <a:pathLst>
              <a:path extrusionOk="0" h="53" w="45">
                <a:moveTo>
                  <a:pt x="0" y="27"/>
                </a:moveTo>
                <a:cubicBezTo>
                  <a:pt x="0" y="22"/>
                  <a:pt x="1" y="18"/>
                  <a:pt x="2" y="15"/>
                </a:cubicBezTo>
                <a:cubicBezTo>
                  <a:pt x="3" y="12"/>
                  <a:pt x="5" y="9"/>
                  <a:pt x="7" y="7"/>
                </a:cubicBezTo>
                <a:cubicBezTo>
                  <a:pt x="9" y="4"/>
                  <a:pt x="12" y="3"/>
                  <a:pt x="15" y="2"/>
                </a:cubicBezTo>
                <a:cubicBezTo>
                  <a:pt x="18" y="0"/>
                  <a:pt x="21" y="0"/>
                  <a:pt x="23" y="0"/>
                </a:cubicBezTo>
                <a:cubicBezTo>
                  <a:pt x="30" y="0"/>
                  <a:pt x="36" y="2"/>
                  <a:pt x="40" y="6"/>
                </a:cubicBezTo>
                <a:cubicBezTo>
                  <a:pt x="44"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8" y="11"/>
                  <a:pt x="16" y="12"/>
                  <a:pt x="15" y="13"/>
                </a:cubicBezTo>
                <a:cubicBezTo>
                  <a:pt x="15" y="14"/>
                  <a:pt x="14" y="16"/>
                  <a:pt x="13" y="17"/>
                </a:cubicBezTo>
                <a:cubicBezTo>
                  <a:pt x="13" y="18"/>
                  <a:pt x="12" y="20"/>
                  <a:pt x="12" y="21"/>
                </a:cubicBezTo>
                <a:lnTo>
                  <a:pt x="34" y="2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1"/>
          <p:cNvSpPr/>
          <p:nvPr/>
        </p:nvSpPr>
        <p:spPr>
          <a:xfrm>
            <a:off x="1546920" y="4516920"/>
            <a:ext cx="57240" cy="100440"/>
          </a:xfrm>
          <a:custGeom>
            <a:rect b="b" l="l" r="r" t="t"/>
            <a:pathLst>
              <a:path extrusionOk="0" h="51" w="30">
                <a:moveTo>
                  <a:pt x="28" y="12"/>
                </a:moveTo>
                <a:cubicBezTo>
                  <a:pt x="27" y="11"/>
                  <a:pt x="26" y="11"/>
                  <a:pt x="24" y="11"/>
                </a:cubicBezTo>
                <a:cubicBezTo>
                  <a:pt x="23" y="10"/>
                  <a:pt x="21" y="10"/>
                  <a:pt x="19" y="10"/>
                </a:cubicBezTo>
                <a:cubicBezTo>
                  <a:pt x="17" y="10"/>
                  <a:pt x="16" y="10"/>
                  <a:pt x="14" y="10"/>
                </a:cubicBezTo>
                <a:cubicBezTo>
                  <a:pt x="13" y="11"/>
                  <a:pt x="12" y="11"/>
                  <a:pt x="11" y="11"/>
                </a:cubicBezTo>
                <a:cubicBezTo>
                  <a:pt x="11" y="51"/>
                  <a:pt x="11" y="51"/>
                  <a:pt x="11" y="51"/>
                </a:cubicBezTo>
                <a:cubicBezTo>
                  <a:pt x="0" y="51"/>
                  <a:pt x="0" y="51"/>
                  <a:pt x="0" y="51"/>
                </a:cubicBezTo>
                <a:cubicBezTo>
                  <a:pt x="0" y="4"/>
                  <a:pt x="0" y="4"/>
                  <a:pt x="0" y="4"/>
                </a:cubicBezTo>
                <a:cubicBezTo>
                  <a:pt x="2" y="3"/>
                  <a:pt x="5" y="2"/>
                  <a:pt x="8" y="1"/>
                </a:cubicBezTo>
                <a:cubicBezTo>
                  <a:pt x="12" y="0"/>
                  <a:pt x="15" y="0"/>
                  <a:pt x="19" y="0"/>
                </a:cubicBezTo>
                <a:cubicBezTo>
                  <a:pt x="20" y="0"/>
                  <a:pt x="21" y="0"/>
                  <a:pt x="22" y="0"/>
                </a:cubicBezTo>
                <a:cubicBezTo>
                  <a:pt x="23" y="0"/>
                  <a:pt x="24" y="0"/>
                  <a:pt x="25" y="1"/>
                </a:cubicBezTo>
                <a:cubicBezTo>
                  <a:pt x="26" y="1"/>
                  <a:pt x="27" y="1"/>
                  <a:pt x="28" y="1"/>
                </a:cubicBezTo>
                <a:cubicBezTo>
                  <a:pt x="29" y="1"/>
                  <a:pt x="30" y="2"/>
                  <a:pt x="30" y="2"/>
                </a:cubicBezTo>
                <a:lnTo>
                  <a:pt x="28" y="1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1"/>
          <p:cNvSpPr/>
          <p:nvPr/>
        </p:nvSpPr>
        <p:spPr>
          <a:xfrm>
            <a:off x="1600560" y="4593960"/>
            <a:ext cx="30240" cy="54720"/>
          </a:xfrm>
          <a:custGeom>
            <a:rect b="b" l="l" r="r" t="t"/>
            <a:pathLst>
              <a:path extrusionOk="0" h="28" w="16">
                <a:moveTo>
                  <a:pt x="16" y="0"/>
                </a:moveTo>
                <a:cubicBezTo>
                  <a:pt x="16" y="1"/>
                  <a:pt x="16" y="1"/>
                  <a:pt x="16" y="2"/>
                </a:cubicBezTo>
                <a:cubicBezTo>
                  <a:pt x="16" y="3"/>
                  <a:pt x="16" y="3"/>
                  <a:pt x="16" y="4"/>
                </a:cubicBezTo>
                <a:cubicBezTo>
                  <a:pt x="16" y="8"/>
                  <a:pt x="15" y="12"/>
                  <a:pt x="14" y="16"/>
                </a:cubicBezTo>
                <a:cubicBezTo>
                  <a:pt x="13" y="20"/>
                  <a:pt x="11" y="24"/>
                  <a:pt x="9" y="28"/>
                </a:cubicBezTo>
                <a:cubicBezTo>
                  <a:pt x="0" y="25"/>
                  <a:pt x="0" y="25"/>
                  <a:pt x="0" y="25"/>
                </a:cubicBezTo>
                <a:cubicBezTo>
                  <a:pt x="1" y="22"/>
                  <a:pt x="2" y="18"/>
                  <a:pt x="3" y="14"/>
                </a:cubicBezTo>
                <a:cubicBezTo>
                  <a:pt x="3" y="11"/>
                  <a:pt x="4" y="8"/>
                  <a:pt x="4" y="5"/>
                </a:cubicBezTo>
                <a:cubicBezTo>
                  <a:pt x="4" y="4"/>
                  <a:pt x="4" y="3"/>
                  <a:pt x="4" y="2"/>
                </a:cubicBezTo>
                <a:cubicBezTo>
                  <a:pt x="4" y="1"/>
                  <a:pt x="4" y="0"/>
                  <a:pt x="4" y="0"/>
                </a:cubicBezTo>
                <a:lnTo>
                  <a:pt x="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1"/>
          <p:cNvSpPr/>
          <p:nvPr/>
        </p:nvSpPr>
        <p:spPr>
          <a:xfrm>
            <a:off x="1692360" y="4516920"/>
            <a:ext cx="58680" cy="100440"/>
          </a:xfrm>
          <a:custGeom>
            <a:rect b="b" l="l" r="r" t="t"/>
            <a:pathLst>
              <a:path extrusionOk="0" h="51" w="31">
                <a:moveTo>
                  <a:pt x="29" y="12"/>
                </a:moveTo>
                <a:cubicBezTo>
                  <a:pt x="28" y="11"/>
                  <a:pt x="26" y="11"/>
                  <a:pt x="25" y="11"/>
                </a:cubicBezTo>
                <a:cubicBezTo>
                  <a:pt x="23" y="10"/>
                  <a:pt x="21" y="10"/>
                  <a:pt x="19" y="10"/>
                </a:cubicBezTo>
                <a:cubicBezTo>
                  <a:pt x="18" y="10"/>
                  <a:pt x="16" y="10"/>
                  <a:pt x="15" y="10"/>
                </a:cubicBezTo>
                <a:cubicBezTo>
                  <a:pt x="13" y="11"/>
                  <a:pt x="12" y="11"/>
                  <a:pt x="12" y="11"/>
                </a:cubicBezTo>
                <a:cubicBezTo>
                  <a:pt x="12" y="51"/>
                  <a:pt x="12" y="51"/>
                  <a:pt x="12" y="51"/>
                </a:cubicBezTo>
                <a:cubicBezTo>
                  <a:pt x="0" y="51"/>
                  <a:pt x="0" y="51"/>
                  <a:pt x="0" y="51"/>
                </a:cubicBezTo>
                <a:cubicBezTo>
                  <a:pt x="0" y="4"/>
                  <a:pt x="0" y="4"/>
                  <a:pt x="0" y="4"/>
                </a:cubicBezTo>
                <a:cubicBezTo>
                  <a:pt x="2" y="3"/>
                  <a:pt x="5" y="2"/>
                  <a:pt x="9" y="1"/>
                </a:cubicBezTo>
                <a:cubicBezTo>
                  <a:pt x="12" y="0"/>
                  <a:pt x="16" y="0"/>
                  <a:pt x="20" y="0"/>
                </a:cubicBezTo>
                <a:cubicBezTo>
                  <a:pt x="20" y="0"/>
                  <a:pt x="21" y="0"/>
                  <a:pt x="22" y="0"/>
                </a:cubicBezTo>
                <a:cubicBezTo>
                  <a:pt x="23" y="0"/>
                  <a:pt x="24" y="0"/>
                  <a:pt x="25" y="1"/>
                </a:cubicBezTo>
                <a:cubicBezTo>
                  <a:pt x="26" y="1"/>
                  <a:pt x="27" y="1"/>
                  <a:pt x="28" y="1"/>
                </a:cubicBezTo>
                <a:cubicBezTo>
                  <a:pt x="29" y="1"/>
                  <a:pt x="30" y="2"/>
                  <a:pt x="31" y="2"/>
                </a:cubicBezTo>
                <a:lnTo>
                  <a:pt x="29" y="1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1"/>
          <p:cNvSpPr/>
          <p:nvPr/>
        </p:nvSpPr>
        <p:spPr>
          <a:xfrm>
            <a:off x="1757520" y="4516920"/>
            <a:ext cx="85680" cy="104400"/>
          </a:xfrm>
          <a:custGeom>
            <a:rect b="b" l="l" r="r" t="t"/>
            <a:pathLst>
              <a:path extrusionOk="0" h="53" w="45">
                <a:moveTo>
                  <a:pt x="0" y="27"/>
                </a:moveTo>
                <a:cubicBezTo>
                  <a:pt x="0" y="22"/>
                  <a:pt x="1" y="18"/>
                  <a:pt x="2" y="15"/>
                </a:cubicBezTo>
                <a:cubicBezTo>
                  <a:pt x="3" y="12"/>
                  <a:pt x="5" y="9"/>
                  <a:pt x="7" y="7"/>
                </a:cubicBezTo>
                <a:cubicBezTo>
                  <a:pt x="9" y="4"/>
                  <a:pt x="12" y="3"/>
                  <a:pt x="15" y="2"/>
                </a:cubicBezTo>
                <a:cubicBezTo>
                  <a:pt x="18" y="0"/>
                  <a:pt x="20" y="0"/>
                  <a:pt x="23" y="0"/>
                </a:cubicBezTo>
                <a:cubicBezTo>
                  <a:pt x="30" y="0"/>
                  <a:pt x="36" y="2"/>
                  <a:pt x="40"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7" y="11"/>
                  <a:pt x="16" y="12"/>
                  <a:pt x="15" y="13"/>
                </a:cubicBezTo>
                <a:cubicBezTo>
                  <a:pt x="14" y="14"/>
                  <a:pt x="14" y="16"/>
                  <a:pt x="13" y="17"/>
                </a:cubicBezTo>
                <a:cubicBezTo>
                  <a:pt x="13" y="18"/>
                  <a:pt x="12" y="20"/>
                  <a:pt x="12" y="21"/>
                </a:cubicBezTo>
                <a:lnTo>
                  <a:pt x="34" y="2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1"/>
          <p:cNvSpPr/>
          <p:nvPr/>
        </p:nvSpPr>
        <p:spPr>
          <a:xfrm>
            <a:off x="1856880" y="4516920"/>
            <a:ext cx="70560" cy="104400"/>
          </a:xfrm>
          <a:custGeom>
            <a:rect b="b" l="l" r="r" t="t"/>
            <a:pathLst>
              <a:path extrusionOk="0" h="53" w="37">
                <a:moveTo>
                  <a:pt x="16" y="43"/>
                </a:moveTo>
                <a:cubicBezTo>
                  <a:pt x="19" y="43"/>
                  <a:pt x="22" y="43"/>
                  <a:pt x="23" y="42"/>
                </a:cubicBezTo>
                <a:cubicBezTo>
                  <a:pt x="24" y="41"/>
                  <a:pt x="25" y="40"/>
                  <a:pt x="25" y="38"/>
                </a:cubicBezTo>
                <a:cubicBezTo>
                  <a:pt x="25" y="36"/>
                  <a:pt x="24" y="35"/>
                  <a:pt x="23" y="34"/>
                </a:cubicBezTo>
                <a:cubicBezTo>
                  <a:pt x="21" y="33"/>
                  <a:pt x="19" y="32"/>
                  <a:pt x="15" y="30"/>
                </a:cubicBezTo>
                <a:cubicBezTo>
                  <a:pt x="13" y="30"/>
                  <a:pt x="11" y="29"/>
                  <a:pt x="10" y="28"/>
                </a:cubicBezTo>
                <a:cubicBezTo>
                  <a:pt x="8" y="27"/>
                  <a:pt x="6" y="26"/>
                  <a:pt x="5" y="25"/>
                </a:cubicBezTo>
                <a:cubicBezTo>
                  <a:pt x="4" y="24"/>
                  <a:pt x="3" y="22"/>
                  <a:pt x="2" y="21"/>
                </a:cubicBezTo>
                <a:cubicBezTo>
                  <a:pt x="1" y="19"/>
                  <a:pt x="1" y="17"/>
                  <a:pt x="1" y="15"/>
                </a:cubicBezTo>
                <a:cubicBezTo>
                  <a:pt x="1" y="10"/>
                  <a:pt x="3" y="7"/>
                  <a:pt x="6" y="4"/>
                </a:cubicBezTo>
                <a:cubicBezTo>
                  <a:pt x="9" y="1"/>
                  <a:pt x="14" y="0"/>
                  <a:pt x="20" y="0"/>
                </a:cubicBezTo>
                <a:cubicBezTo>
                  <a:pt x="23" y="0"/>
                  <a:pt x="26"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3" y="13"/>
                  <a:pt x="13" y="14"/>
                </a:cubicBezTo>
                <a:cubicBezTo>
                  <a:pt x="13" y="15"/>
                  <a:pt x="13" y="16"/>
                  <a:pt x="13" y="17"/>
                </a:cubicBezTo>
                <a:cubicBezTo>
                  <a:pt x="13" y="17"/>
                  <a:pt x="14" y="18"/>
                  <a:pt x="14" y="18"/>
                </a:cubicBezTo>
                <a:cubicBezTo>
                  <a:pt x="15" y="19"/>
                  <a:pt x="16" y="19"/>
                  <a:pt x="17" y="20"/>
                </a:cubicBezTo>
                <a:cubicBezTo>
                  <a:pt x="18" y="20"/>
                  <a:pt x="20" y="21"/>
                  <a:pt x="21" y="22"/>
                </a:cubicBezTo>
                <a:cubicBezTo>
                  <a:pt x="24" y="23"/>
                  <a:pt x="27" y="24"/>
                  <a:pt x="28" y="25"/>
                </a:cubicBezTo>
                <a:cubicBezTo>
                  <a:pt x="30" y="26"/>
                  <a:pt x="32" y="27"/>
                  <a:pt x="33" y="28"/>
                </a:cubicBezTo>
                <a:cubicBezTo>
                  <a:pt x="34" y="29"/>
                  <a:pt x="35" y="31"/>
                  <a:pt x="36" y="32"/>
                </a:cubicBezTo>
                <a:cubicBezTo>
                  <a:pt x="37" y="34"/>
                  <a:pt x="37" y="36"/>
                  <a:pt x="37" y="38"/>
                </a:cubicBezTo>
                <a:cubicBezTo>
                  <a:pt x="37" y="43"/>
                  <a:pt x="35" y="46"/>
                  <a:pt x="31" y="49"/>
                </a:cubicBezTo>
                <a:cubicBezTo>
                  <a:pt x="28" y="51"/>
                  <a:pt x="23" y="53"/>
                  <a:pt x="16" y="53"/>
                </a:cubicBezTo>
                <a:cubicBezTo>
                  <a:pt x="12" y="53"/>
                  <a:pt x="8" y="52"/>
                  <a:pt x="6" y="52"/>
                </a:cubicBezTo>
                <a:cubicBezTo>
                  <a:pt x="3" y="51"/>
                  <a:pt x="1" y="50"/>
                  <a:pt x="0" y="50"/>
                </a:cubicBezTo>
                <a:cubicBezTo>
                  <a:pt x="2" y="40"/>
                  <a:pt x="2" y="40"/>
                  <a:pt x="2" y="40"/>
                </a:cubicBezTo>
                <a:cubicBezTo>
                  <a:pt x="4" y="41"/>
                  <a:pt x="6" y="41"/>
                  <a:pt x="8" y="42"/>
                </a:cubicBezTo>
                <a:cubicBezTo>
                  <a:pt x="11" y="43"/>
                  <a:pt x="13" y="43"/>
                  <a:pt x="16" y="4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1"/>
          <p:cNvSpPr/>
          <p:nvPr/>
        </p:nvSpPr>
        <p:spPr>
          <a:xfrm>
            <a:off x="1943280" y="4519080"/>
            <a:ext cx="79560" cy="102240"/>
          </a:xfrm>
          <a:custGeom>
            <a:rect b="b" l="l" r="r" t="t"/>
            <a:pathLst>
              <a:path extrusionOk="0" h="52" w="4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8"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1"/>
          <p:cNvSpPr/>
          <p:nvPr/>
        </p:nvSpPr>
        <p:spPr>
          <a:xfrm>
            <a:off x="2047680" y="4471920"/>
            <a:ext cx="36360" cy="147600"/>
          </a:xfrm>
          <a:custGeom>
            <a:rect b="b" l="l" r="r" t="t"/>
            <a:pathLst>
              <a:path extrusionOk="0" h="75" w="19">
                <a:moveTo>
                  <a:pt x="17" y="75"/>
                </a:moveTo>
                <a:cubicBezTo>
                  <a:pt x="14" y="75"/>
                  <a:pt x="11" y="75"/>
                  <a:pt x="9" y="74"/>
                </a:cubicBezTo>
                <a:cubicBezTo>
                  <a:pt x="6" y="73"/>
                  <a:pt x="5" y="72"/>
                  <a:pt x="3" y="71"/>
                </a:cubicBezTo>
                <a:cubicBezTo>
                  <a:pt x="2" y="70"/>
                  <a:pt x="1" y="68"/>
                  <a:pt x="0"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7" y="66"/>
                  <a:pt x="19" y="66"/>
                </a:cubicBezTo>
                <a:lnTo>
                  <a:pt x="17" y="7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1"/>
          <p:cNvSpPr/>
          <p:nvPr/>
        </p:nvSpPr>
        <p:spPr>
          <a:xfrm>
            <a:off x="2098080" y="4489560"/>
            <a:ext cx="58680" cy="131760"/>
          </a:xfrm>
          <a:custGeom>
            <a:rect b="b" l="l" r="r" t="t"/>
            <a:pathLst>
              <a:path extrusionOk="0" h="67" w="31">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1"/>
          <p:cNvSpPr/>
          <p:nvPr/>
        </p:nvSpPr>
        <p:spPr>
          <a:xfrm>
            <a:off x="2164680" y="4516920"/>
            <a:ext cx="70560" cy="104400"/>
          </a:xfrm>
          <a:custGeom>
            <a:rect b="b" l="l" r="r" t="t"/>
            <a:pathLst>
              <a:path extrusionOk="0" h="53" w="37">
                <a:moveTo>
                  <a:pt x="16" y="43"/>
                </a:moveTo>
                <a:cubicBezTo>
                  <a:pt x="19" y="43"/>
                  <a:pt x="21" y="43"/>
                  <a:pt x="23" y="42"/>
                </a:cubicBezTo>
                <a:cubicBezTo>
                  <a:pt x="24" y="41"/>
                  <a:pt x="25" y="40"/>
                  <a:pt x="25" y="38"/>
                </a:cubicBezTo>
                <a:cubicBezTo>
                  <a:pt x="25" y="36"/>
                  <a:pt x="24" y="35"/>
                  <a:pt x="23" y="34"/>
                </a:cubicBezTo>
                <a:cubicBezTo>
                  <a:pt x="21" y="33"/>
                  <a:pt x="19" y="32"/>
                  <a:pt x="15" y="30"/>
                </a:cubicBezTo>
                <a:cubicBezTo>
                  <a:pt x="13" y="30"/>
                  <a:pt x="11" y="29"/>
                  <a:pt x="9" y="28"/>
                </a:cubicBezTo>
                <a:cubicBezTo>
                  <a:pt x="8" y="27"/>
                  <a:pt x="6" y="26"/>
                  <a:pt x="5" y="25"/>
                </a:cubicBezTo>
                <a:cubicBezTo>
                  <a:pt x="4" y="24"/>
                  <a:pt x="3" y="22"/>
                  <a:pt x="2" y="21"/>
                </a:cubicBezTo>
                <a:cubicBezTo>
                  <a:pt x="1" y="19"/>
                  <a:pt x="1" y="17"/>
                  <a:pt x="1" y="15"/>
                </a:cubicBezTo>
                <a:cubicBezTo>
                  <a:pt x="1" y="10"/>
                  <a:pt x="2" y="7"/>
                  <a:pt x="6" y="4"/>
                </a:cubicBezTo>
                <a:cubicBezTo>
                  <a:pt x="9" y="1"/>
                  <a:pt x="14" y="0"/>
                  <a:pt x="20" y="0"/>
                </a:cubicBezTo>
                <a:cubicBezTo>
                  <a:pt x="23" y="0"/>
                  <a:pt x="25"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2" y="13"/>
                  <a:pt x="12" y="14"/>
                </a:cubicBezTo>
                <a:cubicBezTo>
                  <a:pt x="12" y="15"/>
                  <a:pt x="12" y="16"/>
                  <a:pt x="13" y="17"/>
                </a:cubicBezTo>
                <a:cubicBezTo>
                  <a:pt x="13" y="17"/>
                  <a:pt x="14" y="18"/>
                  <a:pt x="14" y="18"/>
                </a:cubicBezTo>
                <a:cubicBezTo>
                  <a:pt x="15" y="19"/>
                  <a:pt x="16" y="19"/>
                  <a:pt x="17" y="20"/>
                </a:cubicBezTo>
                <a:cubicBezTo>
                  <a:pt x="18" y="20"/>
                  <a:pt x="20" y="21"/>
                  <a:pt x="21" y="22"/>
                </a:cubicBezTo>
                <a:cubicBezTo>
                  <a:pt x="24" y="23"/>
                  <a:pt x="26" y="24"/>
                  <a:pt x="28" y="25"/>
                </a:cubicBezTo>
                <a:cubicBezTo>
                  <a:pt x="30" y="26"/>
                  <a:pt x="32" y="27"/>
                  <a:pt x="33" y="28"/>
                </a:cubicBezTo>
                <a:cubicBezTo>
                  <a:pt x="34" y="29"/>
                  <a:pt x="35" y="31"/>
                  <a:pt x="36" y="32"/>
                </a:cubicBezTo>
                <a:cubicBezTo>
                  <a:pt x="36" y="34"/>
                  <a:pt x="37" y="36"/>
                  <a:pt x="37" y="38"/>
                </a:cubicBezTo>
                <a:cubicBezTo>
                  <a:pt x="37" y="43"/>
                  <a:pt x="35" y="46"/>
                  <a:pt x="31" y="49"/>
                </a:cubicBezTo>
                <a:cubicBezTo>
                  <a:pt x="28" y="51"/>
                  <a:pt x="23" y="53"/>
                  <a:pt x="16" y="53"/>
                </a:cubicBezTo>
                <a:cubicBezTo>
                  <a:pt x="12" y="53"/>
                  <a:pt x="8" y="52"/>
                  <a:pt x="5" y="52"/>
                </a:cubicBezTo>
                <a:cubicBezTo>
                  <a:pt x="3" y="51"/>
                  <a:pt x="1" y="50"/>
                  <a:pt x="0" y="50"/>
                </a:cubicBezTo>
                <a:cubicBezTo>
                  <a:pt x="2" y="40"/>
                  <a:pt x="2" y="40"/>
                  <a:pt x="2" y="40"/>
                </a:cubicBezTo>
                <a:cubicBezTo>
                  <a:pt x="3" y="41"/>
                  <a:pt x="6" y="41"/>
                  <a:pt x="8" y="42"/>
                </a:cubicBezTo>
                <a:cubicBezTo>
                  <a:pt x="10" y="43"/>
                  <a:pt x="13" y="43"/>
                  <a:pt x="16" y="4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1"/>
          <p:cNvSpPr/>
          <p:nvPr/>
        </p:nvSpPr>
        <p:spPr>
          <a:xfrm>
            <a:off x="2285280" y="4516920"/>
            <a:ext cx="74160" cy="104400"/>
          </a:xfrm>
          <a:custGeom>
            <a:rect b="b" l="l" r="r" t="t"/>
            <a:pathLst>
              <a:path extrusionOk="0" h="53" w="39">
                <a:moveTo>
                  <a:pt x="0" y="26"/>
                </a:moveTo>
                <a:cubicBezTo>
                  <a:pt x="0" y="23"/>
                  <a:pt x="1" y="19"/>
                  <a:pt x="2" y="16"/>
                </a:cubicBezTo>
                <a:cubicBezTo>
                  <a:pt x="3" y="13"/>
                  <a:pt x="5" y="10"/>
                  <a:pt x="7" y="7"/>
                </a:cubicBezTo>
                <a:cubicBezTo>
                  <a:pt x="9" y="5"/>
                  <a:pt x="12" y="3"/>
                  <a:pt x="15" y="2"/>
                </a:cubicBezTo>
                <a:cubicBezTo>
                  <a:pt x="18" y="1"/>
                  <a:pt x="21" y="0"/>
                  <a:pt x="25" y="0"/>
                </a:cubicBezTo>
                <a:cubicBezTo>
                  <a:pt x="30" y="0"/>
                  <a:pt x="34" y="1"/>
                  <a:pt x="39" y="3"/>
                </a:cubicBezTo>
                <a:cubicBezTo>
                  <a:pt x="36" y="12"/>
                  <a:pt x="36" y="12"/>
                  <a:pt x="36" y="12"/>
                </a:cubicBezTo>
                <a:cubicBezTo>
                  <a:pt x="35" y="11"/>
                  <a:pt x="33" y="11"/>
                  <a:pt x="31" y="11"/>
                </a:cubicBezTo>
                <a:cubicBezTo>
                  <a:pt x="30" y="10"/>
                  <a:pt x="28" y="10"/>
                  <a:pt x="26" y="10"/>
                </a:cubicBezTo>
                <a:cubicBezTo>
                  <a:pt x="21" y="10"/>
                  <a:pt x="18" y="11"/>
                  <a:pt x="16" y="14"/>
                </a:cubicBezTo>
                <a:cubicBezTo>
                  <a:pt x="13" y="17"/>
                  <a:pt x="12" y="21"/>
                  <a:pt x="12" y="26"/>
                </a:cubicBezTo>
                <a:cubicBezTo>
                  <a:pt x="12" y="31"/>
                  <a:pt x="13" y="35"/>
                  <a:pt x="15" y="38"/>
                </a:cubicBezTo>
                <a:cubicBezTo>
                  <a:pt x="18" y="41"/>
                  <a:pt x="21" y="43"/>
                  <a:pt x="27" y="43"/>
                </a:cubicBezTo>
                <a:cubicBezTo>
                  <a:pt x="29" y="43"/>
                  <a:pt x="31" y="42"/>
                  <a:pt x="33" y="42"/>
                </a:cubicBezTo>
                <a:cubicBezTo>
                  <a:pt x="35" y="42"/>
                  <a:pt x="36" y="41"/>
                  <a:pt x="38" y="41"/>
                </a:cubicBezTo>
                <a:cubicBezTo>
                  <a:pt x="39" y="50"/>
                  <a:pt x="39" y="50"/>
                  <a:pt x="39" y="50"/>
                </a:cubicBezTo>
                <a:cubicBezTo>
                  <a:pt x="38" y="51"/>
                  <a:pt x="36" y="51"/>
                  <a:pt x="33" y="52"/>
                </a:cubicBezTo>
                <a:cubicBezTo>
                  <a:pt x="31" y="52"/>
                  <a:pt x="28" y="53"/>
                  <a:pt x="25" y="53"/>
                </a:cubicBezTo>
                <a:cubicBezTo>
                  <a:pt x="21" y="53"/>
                  <a:pt x="17" y="52"/>
                  <a:pt x="14" y="51"/>
                </a:cubicBezTo>
                <a:cubicBezTo>
                  <a:pt x="11" y="49"/>
                  <a:pt x="8" y="48"/>
                  <a:pt x="6" y="45"/>
                </a:cubicBezTo>
                <a:cubicBezTo>
                  <a:pt x="4" y="43"/>
                  <a:pt x="3" y="40"/>
                  <a:pt x="2" y="37"/>
                </a:cubicBezTo>
                <a:cubicBezTo>
                  <a:pt x="1" y="34"/>
                  <a:pt x="0" y="30"/>
                  <a:pt x="0" y="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1"/>
          <p:cNvSpPr/>
          <p:nvPr/>
        </p:nvSpPr>
        <p:spPr>
          <a:xfrm>
            <a:off x="2367360" y="4516920"/>
            <a:ext cx="91080" cy="104400"/>
          </a:xfrm>
          <a:custGeom>
            <a:rect b="b" l="l" r="r" t="t"/>
            <a:pathLst>
              <a:path extrusionOk="0" h="53" w="48">
                <a:moveTo>
                  <a:pt x="48" y="26"/>
                </a:moveTo>
                <a:cubicBezTo>
                  <a:pt x="48" y="30"/>
                  <a:pt x="47" y="34"/>
                  <a:pt x="46" y="37"/>
                </a:cubicBezTo>
                <a:cubicBezTo>
                  <a:pt x="45" y="40"/>
                  <a:pt x="43" y="43"/>
                  <a:pt x="41" y="45"/>
                </a:cubicBezTo>
                <a:cubicBezTo>
                  <a:pt x="39" y="48"/>
                  <a:pt x="36" y="50"/>
                  <a:pt x="33" y="51"/>
                </a:cubicBezTo>
                <a:cubicBezTo>
                  <a:pt x="30" y="52"/>
                  <a:pt x="27" y="53"/>
                  <a:pt x="24" y="53"/>
                </a:cubicBezTo>
                <a:cubicBezTo>
                  <a:pt x="20" y="53"/>
                  <a:pt x="17" y="52"/>
                  <a:pt x="14" y="51"/>
                </a:cubicBezTo>
                <a:cubicBezTo>
                  <a:pt x="11" y="50"/>
                  <a:pt x="8" y="48"/>
                  <a:pt x="6" y="45"/>
                </a:cubicBezTo>
                <a:cubicBezTo>
                  <a:pt x="4" y="43"/>
                  <a:pt x="2" y="40"/>
                  <a:pt x="1" y="37"/>
                </a:cubicBezTo>
                <a:cubicBezTo>
                  <a:pt x="0" y="34"/>
                  <a:pt x="0" y="30"/>
                  <a:pt x="0" y="26"/>
                </a:cubicBezTo>
                <a:cubicBezTo>
                  <a:pt x="0" y="22"/>
                  <a:pt x="0" y="19"/>
                  <a:pt x="1" y="15"/>
                </a:cubicBezTo>
                <a:cubicBezTo>
                  <a:pt x="2" y="12"/>
                  <a:pt x="4" y="9"/>
                  <a:pt x="6" y="7"/>
                </a:cubicBezTo>
                <a:cubicBezTo>
                  <a:pt x="8" y="5"/>
                  <a:pt x="11" y="3"/>
                  <a:pt x="14" y="2"/>
                </a:cubicBezTo>
                <a:cubicBezTo>
                  <a:pt x="17" y="1"/>
                  <a:pt x="20" y="0"/>
                  <a:pt x="24" y="0"/>
                </a:cubicBezTo>
                <a:cubicBezTo>
                  <a:pt x="27" y="0"/>
                  <a:pt x="30" y="1"/>
                  <a:pt x="33" y="2"/>
                </a:cubicBezTo>
                <a:cubicBezTo>
                  <a:pt x="36" y="3"/>
                  <a:pt x="39" y="5"/>
                  <a:pt x="41" y="7"/>
                </a:cubicBezTo>
                <a:cubicBezTo>
                  <a:pt x="43" y="9"/>
                  <a:pt x="45" y="12"/>
                  <a:pt x="46" y="15"/>
                </a:cubicBezTo>
                <a:cubicBezTo>
                  <a:pt x="47" y="19"/>
                  <a:pt x="48" y="22"/>
                  <a:pt x="48" y="26"/>
                </a:cubicBezTo>
                <a:close/>
                <a:moveTo>
                  <a:pt x="36" y="26"/>
                </a:moveTo>
                <a:cubicBezTo>
                  <a:pt x="36" y="21"/>
                  <a:pt x="35" y="17"/>
                  <a:pt x="33" y="14"/>
                </a:cubicBezTo>
                <a:cubicBezTo>
                  <a:pt x="30" y="11"/>
                  <a:pt x="27" y="10"/>
                  <a:pt x="24" y="10"/>
                </a:cubicBezTo>
                <a:cubicBezTo>
                  <a:pt x="20" y="10"/>
                  <a:pt x="17" y="11"/>
                  <a:pt x="15" y="14"/>
                </a:cubicBezTo>
                <a:cubicBezTo>
                  <a:pt x="13" y="17"/>
                  <a:pt x="11" y="21"/>
                  <a:pt x="11" y="26"/>
                </a:cubicBezTo>
                <a:cubicBezTo>
                  <a:pt x="11" y="31"/>
                  <a:pt x="13" y="35"/>
                  <a:pt x="15" y="38"/>
                </a:cubicBezTo>
                <a:cubicBezTo>
                  <a:pt x="17" y="41"/>
                  <a:pt x="20" y="43"/>
                  <a:pt x="24" y="43"/>
                </a:cubicBezTo>
                <a:cubicBezTo>
                  <a:pt x="27" y="43"/>
                  <a:pt x="30" y="41"/>
                  <a:pt x="33" y="38"/>
                </a:cubicBezTo>
                <a:cubicBezTo>
                  <a:pt x="35" y="35"/>
                  <a:pt x="36" y="31"/>
                  <a:pt x="36" y="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1"/>
          <p:cNvSpPr/>
          <p:nvPr/>
        </p:nvSpPr>
        <p:spPr>
          <a:xfrm>
            <a:off x="2476080" y="4519080"/>
            <a:ext cx="79920" cy="102240"/>
          </a:xfrm>
          <a:custGeom>
            <a:rect b="b" l="l" r="r" t="t"/>
            <a:pathLst>
              <a:path extrusionOk="0" h="52" w="4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9"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1"/>
          <p:cNvSpPr/>
          <p:nvPr/>
        </p:nvSpPr>
        <p:spPr>
          <a:xfrm>
            <a:off x="2581560" y="4516920"/>
            <a:ext cx="79920" cy="100440"/>
          </a:xfrm>
          <a:custGeom>
            <a:rect b="b" l="l" r="r" t="t"/>
            <a:pathLst>
              <a:path extrusionOk="0" h="51" w="42">
                <a:moveTo>
                  <a:pt x="0" y="3"/>
                </a:moveTo>
                <a:cubicBezTo>
                  <a:pt x="2" y="2"/>
                  <a:pt x="5" y="2"/>
                  <a:pt x="9" y="1"/>
                </a:cubicBezTo>
                <a:cubicBezTo>
                  <a:pt x="12" y="0"/>
                  <a:pt x="16" y="0"/>
                  <a:pt x="20" y="0"/>
                </a:cubicBezTo>
                <a:cubicBezTo>
                  <a:pt x="25" y="0"/>
                  <a:pt x="28" y="1"/>
                  <a:pt x="31" y="2"/>
                </a:cubicBezTo>
                <a:cubicBezTo>
                  <a:pt x="34" y="3"/>
                  <a:pt x="36" y="4"/>
                  <a:pt x="37" y="6"/>
                </a:cubicBezTo>
                <a:cubicBezTo>
                  <a:pt x="39" y="9"/>
                  <a:pt x="40" y="11"/>
                  <a:pt x="41" y="14"/>
                </a:cubicBezTo>
                <a:cubicBezTo>
                  <a:pt x="41" y="17"/>
                  <a:pt x="42" y="20"/>
                  <a:pt x="42" y="23"/>
                </a:cubicBezTo>
                <a:cubicBezTo>
                  <a:pt x="42" y="51"/>
                  <a:pt x="42" y="51"/>
                  <a:pt x="42" y="51"/>
                </a:cubicBezTo>
                <a:cubicBezTo>
                  <a:pt x="30" y="51"/>
                  <a:pt x="30" y="51"/>
                  <a:pt x="30" y="51"/>
                </a:cubicBezTo>
                <a:cubicBezTo>
                  <a:pt x="30" y="25"/>
                  <a:pt x="30" y="25"/>
                  <a:pt x="30" y="25"/>
                </a:cubicBezTo>
                <a:cubicBezTo>
                  <a:pt x="30" y="22"/>
                  <a:pt x="30" y="20"/>
                  <a:pt x="30" y="18"/>
                </a:cubicBezTo>
                <a:cubicBezTo>
                  <a:pt x="29" y="16"/>
                  <a:pt x="29" y="15"/>
                  <a:pt x="28" y="13"/>
                </a:cubicBezTo>
                <a:cubicBezTo>
                  <a:pt x="27" y="12"/>
                  <a:pt x="26" y="11"/>
                  <a:pt x="25" y="11"/>
                </a:cubicBezTo>
                <a:cubicBezTo>
                  <a:pt x="23" y="10"/>
                  <a:pt x="22" y="10"/>
                  <a:pt x="20" y="10"/>
                </a:cubicBezTo>
                <a:cubicBezTo>
                  <a:pt x="18" y="10"/>
                  <a:pt x="17" y="10"/>
                  <a:pt x="15" y="10"/>
                </a:cubicBezTo>
                <a:cubicBezTo>
                  <a:pt x="13" y="11"/>
                  <a:pt x="12" y="11"/>
                  <a:pt x="11" y="11"/>
                </a:cubicBezTo>
                <a:cubicBezTo>
                  <a:pt x="11" y="51"/>
                  <a:pt x="11" y="51"/>
                  <a:pt x="11" y="51"/>
                </a:cubicBezTo>
                <a:cubicBezTo>
                  <a:pt x="0" y="51"/>
                  <a:pt x="0" y="51"/>
                  <a:pt x="0" y="51"/>
                </a:cubicBezTo>
                <a:lnTo>
                  <a:pt x="0" y="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1"/>
          <p:cNvSpPr/>
          <p:nvPr/>
        </p:nvSpPr>
        <p:spPr>
          <a:xfrm>
            <a:off x="2684880" y="4489560"/>
            <a:ext cx="58680" cy="131760"/>
          </a:xfrm>
          <a:custGeom>
            <a:rect b="b" l="l" r="r" t="t"/>
            <a:pathLst>
              <a:path extrusionOk="0" h="67" w="31">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4"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4" y="67"/>
                  <a:pt x="11" y="66"/>
                  <a:pt x="9" y="65"/>
                </a:cubicBezTo>
                <a:cubicBezTo>
                  <a:pt x="7" y="64"/>
                  <a:pt x="5" y="63"/>
                  <a:pt x="3" y="61"/>
                </a:cubicBezTo>
                <a:cubicBezTo>
                  <a:pt x="2" y="59"/>
                  <a:pt x="1" y="57"/>
                  <a:pt x="0" y="54"/>
                </a:cubicBezTo>
                <a:cubicBezTo>
                  <a:pt x="0" y="52"/>
                  <a:pt x="0" y="49"/>
                  <a:pt x="0" y="45"/>
                </a:cubicBezTo>
                <a:lnTo>
                  <a:pt x="0" y="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1"/>
          <p:cNvSpPr/>
          <p:nvPr/>
        </p:nvSpPr>
        <p:spPr>
          <a:xfrm>
            <a:off x="2755080" y="4590000"/>
            <a:ext cx="28440" cy="31320"/>
          </a:xfrm>
          <a:custGeom>
            <a:rect b="b" l="l" r="r" t="t"/>
            <a:pathLst>
              <a:path extrusionOk="0" h="16" w="15">
                <a:moveTo>
                  <a:pt x="15" y="8"/>
                </a:moveTo>
                <a:cubicBezTo>
                  <a:pt x="15" y="10"/>
                  <a:pt x="14" y="12"/>
                  <a:pt x="13" y="14"/>
                </a:cubicBezTo>
                <a:cubicBezTo>
                  <a:pt x="11" y="15"/>
                  <a:pt x="10" y="16"/>
                  <a:pt x="8" y="16"/>
                </a:cubicBezTo>
                <a:cubicBezTo>
                  <a:pt x="5" y="16"/>
                  <a:pt x="4" y="15"/>
                  <a:pt x="2" y="14"/>
                </a:cubicBezTo>
                <a:cubicBezTo>
                  <a:pt x="1" y="12"/>
                  <a:pt x="0" y="10"/>
                  <a:pt x="0" y="8"/>
                </a:cubicBezTo>
                <a:cubicBezTo>
                  <a:pt x="0" y="6"/>
                  <a:pt x="1" y="4"/>
                  <a:pt x="2" y="3"/>
                </a:cubicBezTo>
                <a:cubicBezTo>
                  <a:pt x="4" y="1"/>
                  <a:pt x="5" y="0"/>
                  <a:pt x="8" y="0"/>
                </a:cubicBezTo>
                <a:cubicBezTo>
                  <a:pt x="10" y="0"/>
                  <a:pt x="11" y="1"/>
                  <a:pt x="13" y="3"/>
                </a:cubicBezTo>
                <a:cubicBezTo>
                  <a:pt x="14" y="4"/>
                  <a:pt x="15" y="6"/>
                  <a:pt x="15" y="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0" name="Google Shape;800;p31"/>
          <p:cNvPicPr preferRelativeResize="0"/>
          <p:nvPr/>
        </p:nvPicPr>
        <p:blipFill rotWithShape="1">
          <a:blip r:embed="rId2">
            <a:alphaModFix/>
          </a:blip>
          <a:srcRect b="0" l="0" r="0" t="0"/>
          <a:stretch/>
        </p:blipFill>
        <p:spPr>
          <a:xfrm>
            <a:off x="360" y="0"/>
            <a:ext cx="360" cy="36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ADCenter">
  <p:cSld name="Closing ADCenter">
    <p:spTree>
      <p:nvGrpSpPr>
        <p:cNvPr id="801" name="Shape 801"/>
        <p:cNvGrpSpPr/>
        <p:nvPr/>
      </p:nvGrpSpPr>
      <p:grpSpPr>
        <a:xfrm>
          <a:off x="0" y="0"/>
          <a:ext cx="0" cy="0"/>
          <a:chOff x="0" y="0"/>
          <a:chExt cx="0" cy="0"/>
        </a:xfrm>
      </p:grpSpPr>
      <p:pic>
        <p:nvPicPr>
          <p:cNvPr id="802" name="Google Shape;802;p32"/>
          <p:cNvPicPr preferRelativeResize="0"/>
          <p:nvPr/>
        </p:nvPicPr>
        <p:blipFill rotWithShape="1">
          <a:blip r:embed="rId2">
            <a:alphaModFix/>
          </a:blip>
          <a:srcRect b="0" l="0" r="0" t="0"/>
          <a:stretch/>
        </p:blipFill>
        <p:spPr>
          <a:xfrm>
            <a:off x="-1896888" y="356742"/>
            <a:ext cx="4120725" cy="6168602"/>
          </a:xfrm>
          <a:prstGeom prst="rect">
            <a:avLst/>
          </a:prstGeom>
          <a:noFill/>
          <a:ln>
            <a:noFill/>
          </a:ln>
        </p:spPr>
      </p:pic>
      <p:pic>
        <p:nvPicPr>
          <p:cNvPr id="803" name="Google Shape;803;p32"/>
          <p:cNvPicPr preferRelativeResize="0"/>
          <p:nvPr/>
        </p:nvPicPr>
        <p:blipFill rotWithShape="1">
          <a:blip r:embed="rId3">
            <a:alphaModFix/>
          </a:blip>
          <a:srcRect b="0" l="0" r="0" t="0"/>
          <a:stretch/>
        </p:blipFill>
        <p:spPr>
          <a:xfrm>
            <a:off x="4727848" y="2996952"/>
            <a:ext cx="3401141" cy="13791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Cover1">
  <p:cSld name="2_Cover1">
    <p:bg>
      <p:bgPr>
        <a:solidFill>
          <a:srgbClr val="61C5E5"/>
        </a:solidFill>
      </p:bgPr>
    </p:bg>
    <p:spTree>
      <p:nvGrpSpPr>
        <p:cNvPr id="42" name="Shape 42"/>
        <p:cNvGrpSpPr/>
        <p:nvPr/>
      </p:nvGrpSpPr>
      <p:grpSpPr>
        <a:xfrm>
          <a:off x="0" y="0"/>
          <a:ext cx="0" cy="0"/>
          <a:chOff x="0" y="0"/>
          <a:chExt cx="0" cy="0"/>
        </a:xfrm>
      </p:grpSpPr>
      <p:grpSp>
        <p:nvGrpSpPr>
          <p:cNvPr id="43" name="Google Shape;43;p4"/>
          <p:cNvGrpSpPr/>
          <p:nvPr/>
        </p:nvGrpSpPr>
        <p:grpSpPr>
          <a:xfrm>
            <a:off x="4583832" y="2764161"/>
            <a:ext cx="5764212" cy="1224000"/>
            <a:chOff x="4583832" y="2764161"/>
            <a:chExt cx="5764212" cy="1224000"/>
          </a:xfrm>
        </p:grpSpPr>
        <p:pic>
          <p:nvPicPr>
            <p:cNvPr id="44" name="Google Shape;44;p4"/>
            <p:cNvPicPr preferRelativeResize="0"/>
            <p:nvPr/>
          </p:nvPicPr>
          <p:blipFill rotWithShape="1">
            <a:blip r:embed="rId2">
              <a:alphaModFix/>
            </a:blip>
            <a:srcRect b="0" l="0" r="0" t="0"/>
            <a:stretch/>
          </p:blipFill>
          <p:spPr>
            <a:xfrm>
              <a:off x="4583832" y="2764161"/>
              <a:ext cx="4501262" cy="1224000"/>
            </a:xfrm>
            <a:prstGeom prst="rect">
              <a:avLst/>
            </a:prstGeom>
            <a:noFill/>
            <a:ln>
              <a:noFill/>
            </a:ln>
          </p:spPr>
        </p:pic>
        <p:pic>
          <p:nvPicPr>
            <p:cNvPr id="45" name="Google Shape;45;p4"/>
            <p:cNvPicPr preferRelativeResize="0"/>
            <p:nvPr/>
          </p:nvPicPr>
          <p:blipFill rotWithShape="1">
            <a:blip r:embed="rId3">
              <a:alphaModFix/>
            </a:blip>
            <a:srcRect b="0" l="0" r="0" t="0"/>
            <a:stretch/>
          </p:blipFill>
          <p:spPr>
            <a:xfrm>
              <a:off x="9192344" y="2855662"/>
              <a:ext cx="1155700" cy="1104900"/>
            </a:xfrm>
            <a:prstGeom prst="rect">
              <a:avLst/>
            </a:prstGeom>
            <a:noFill/>
            <a:ln>
              <a:noFill/>
            </a:ln>
          </p:spPr>
        </p:pic>
      </p:grpSp>
      <p:sp>
        <p:nvSpPr>
          <p:cNvPr id="46" name="Google Shape;46;p4"/>
          <p:cNvSpPr/>
          <p:nvPr/>
        </p:nvSpPr>
        <p:spPr>
          <a:xfrm>
            <a:off x="5087888" y="3861048"/>
            <a:ext cx="400746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3600">
                <a:solidFill>
                  <a:srgbClr val="FFFFFF"/>
                </a:solidFill>
                <a:latin typeface="Maven Pro Regular"/>
                <a:ea typeface="Maven Pro Regular"/>
                <a:cs typeface="Maven Pro Regular"/>
                <a:sym typeface="Maven Pro Regular"/>
              </a:rPr>
              <a:t>Services</a:t>
            </a:r>
            <a:endParaRPr sz="3600">
              <a:solidFill>
                <a:srgbClr val="000000"/>
              </a:solidFill>
              <a:latin typeface="Maven Pro Regular"/>
              <a:ea typeface="Maven Pro Regular"/>
              <a:cs typeface="Maven Pro Regular"/>
              <a:sym typeface="Maven Pro Regular"/>
            </a:endParaRPr>
          </a:p>
        </p:txBody>
      </p:sp>
    </p:spTree>
  </p:cSld>
  <p:clrMapOvr>
    <a:masterClrMapping/>
  </p:clrMapOvr>
  <p:extLst>
    <p:ext uri="{DCECCB84-F9BA-43D5-87BE-67443E8EF086}">
      <p15:sldGuideLst>
        <p15:guide id="1" pos="721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Opener1">
  <p:cSld name="Section Opener1">
    <p:bg>
      <p:bgPr>
        <a:solidFill>
          <a:schemeClr val="lt1"/>
        </a:solidFill>
      </p:bgPr>
    </p:bg>
    <p:spTree>
      <p:nvGrpSpPr>
        <p:cNvPr id="5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b="0" l="0" r="0" t="0"/>
          <a:stretch/>
        </p:blipFill>
        <p:spPr>
          <a:xfrm>
            <a:off x="-1896888" y="356742"/>
            <a:ext cx="4120725" cy="6168602"/>
          </a:xfrm>
          <a:prstGeom prst="rect">
            <a:avLst/>
          </a:prstGeom>
          <a:noFill/>
          <a:ln>
            <a:noFill/>
          </a:ln>
        </p:spPr>
      </p:pic>
      <p:sp>
        <p:nvSpPr>
          <p:cNvPr id="53" name="Google Shape;53;p6"/>
          <p:cNvSpPr/>
          <p:nvPr/>
        </p:nvSpPr>
        <p:spPr>
          <a:xfrm>
            <a:off x="-24680" y="-27385"/>
            <a:ext cx="6041552" cy="6912769"/>
          </a:xfrm>
          <a:prstGeom prst="rect">
            <a:avLst/>
          </a:prstGeom>
          <a:blipFill rotWithShape="1">
            <a:blip r:embed="rId3">
              <a:alphaModFix amt="22000"/>
            </a:blip>
            <a:stretch>
              <a:fillRect b="-47873" l="-68480" r="0" t="-79121"/>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Verdana"/>
              <a:ea typeface="Verdana"/>
              <a:cs typeface="Verdana"/>
              <a:sym typeface="Verdana"/>
            </a:endParaRPr>
          </a:p>
        </p:txBody>
      </p:sp>
      <p:sp>
        <p:nvSpPr>
          <p:cNvPr id="54" name="Google Shape;54;p6"/>
          <p:cNvSpPr txBox="1"/>
          <p:nvPr>
            <p:ph idx="1" type="body"/>
          </p:nvPr>
        </p:nvSpPr>
        <p:spPr>
          <a:xfrm>
            <a:off x="6159917" y="2719642"/>
            <a:ext cx="4751909" cy="1418714"/>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83333"/>
              </a:lnSpc>
              <a:spcBef>
                <a:spcPts val="0"/>
              </a:spcBef>
              <a:spcAft>
                <a:spcPts val="0"/>
              </a:spcAft>
              <a:buClr>
                <a:srgbClr val="595959"/>
              </a:buClr>
              <a:buSzPts val="3600"/>
              <a:buFont typeface="Arial"/>
              <a:buNone/>
              <a:defRPr b="0" i="0" sz="3600" u="none" cap="none" strike="noStrike">
                <a:solidFill>
                  <a:srgbClr val="595959"/>
                </a:solidFill>
                <a:latin typeface="Calibri"/>
                <a:ea typeface="Calibri"/>
                <a:cs typeface="Calibri"/>
                <a:sym typeface="Calibri"/>
              </a:defRPr>
            </a:lvl1pPr>
            <a:lvl2pPr indent="-228600" lvl="1" marL="914400" marR="0" rtl="0" algn="l">
              <a:lnSpc>
                <a:spcPct val="30000"/>
              </a:lnSpc>
              <a:spcBef>
                <a:spcPts val="600"/>
              </a:spcBef>
              <a:spcAft>
                <a:spcPts val="0"/>
              </a:spcAft>
              <a:buClr>
                <a:schemeClr val="accent1"/>
              </a:buClr>
              <a:buSzPts val="6000"/>
              <a:buFont typeface="Noto Sans Symbols"/>
              <a:buNone/>
              <a:defRPr b="0" i="0" sz="6000" u="none" cap="none" strike="noStrike">
                <a:solidFill>
                  <a:schemeClr val="lt1"/>
                </a:solidFill>
                <a:latin typeface="Verdana"/>
                <a:ea typeface="Verdana"/>
                <a:cs typeface="Verdana"/>
                <a:sym typeface="Verdana"/>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indent="-304800" lvl="3" marL="1828800" marR="0" rtl="0" algn="l">
              <a:lnSpc>
                <a:spcPct val="116666"/>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indent="-298450" lvl="4" marL="2286000" marR="0" rtl="0" algn="l">
              <a:lnSpc>
                <a:spcPct val="90000"/>
              </a:lnSpc>
              <a:spcBef>
                <a:spcPts val="600"/>
              </a:spcBef>
              <a:spcAft>
                <a:spcPts val="0"/>
              </a:spcAft>
              <a:buClr>
                <a:schemeClr val="dk1"/>
              </a:buClr>
              <a:buSzPts val="1100"/>
              <a:buFont typeface="Arial"/>
              <a:buChar char="•"/>
              <a:defRPr b="0" i="0" sz="11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Opener2">
  <p:cSld name="Section Opener2">
    <p:bg>
      <p:bgPr>
        <a:solidFill>
          <a:schemeClr val="lt1"/>
        </a:solidFill>
      </p:bgPr>
    </p:bg>
    <p:spTree>
      <p:nvGrpSpPr>
        <p:cNvPr id="55" name="Shape 55"/>
        <p:cNvGrpSpPr/>
        <p:nvPr/>
      </p:nvGrpSpPr>
      <p:grpSpPr>
        <a:xfrm>
          <a:off x="0" y="0"/>
          <a:ext cx="0" cy="0"/>
          <a:chOff x="0" y="0"/>
          <a:chExt cx="0" cy="0"/>
        </a:xfrm>
      </p:grpSpPr>
      <p:sp>
        <p:nvSpPr>
          <p:cNvPr id="56" name="Google Shape;56;p7"/>
          <p:cNvSpPr/>
          <p:nvPr/>
        </p:nvSpPr>
        <p:spPr>
          <a:xfrm>
            <a:off x="983432" y="-1"/>
            <a:ext cx="288032" cy="6288849"/>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Verdana"/>
              <a:ea typeface="Verdana"/>
              <a:cs typeface="Verdana"/>
              <a:sym typeface="Verdana"/>
            </a:endParaRPr>
          </a:p>
        </p:txBody>
      </p:sp>
      <p:sp>
        <p:nvSpPr>
          <p:cNvPr id="57" name="Google Shape;57;p7"/>
          <p:cNvSpPr txBox="1"/>
          <p:nvPr/>
        </p:nvSpPr>
        <p:spPr>
          <a:xfrm>
            <a:off x="1320461" y="520475"/>
            <a:ext cx="472500" cy="923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400">
                <a:solidFill>
                  <a:srgbClr val="60C5E5"/>
                </a:solidFill>
                <a:latin typeface="Maven Pro"/>
                <a:ea typeface="Maven Pro"/>
                <a:cs typeface="Maven Pro"/>
                <a:sym typeface="Maven Pro"/>
              </a:rPr>
              <a:t>1</a:t>
            </a:r>
            <a:endParaRPr/>
          </a:p>
        </p:txBody>
      </p:sp>
      <p:sp>
        <p:nvSpPr>
          <p:cNvPr id="58" name="Google Shape;58;p7"/>
          <p:cNvSpPr txBox="1"/>
          <p:nvPr/>
        </p:nvSpPr>
        <p:spPr>
          <a:xfrm>
            <a:off x="1344661" y="1771095"/>
            <a:ext cx="448200" cy="923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400">
                <a:solidFill>
                  <a:srgbClr val="60C5E5"/>
                </a:solidFill>
                <a:latin typeface="Maven Pro"/>
                <a:ea typeface="Maven Pro"/>
                <a:cs typeface="Maven Pro"/>
                <a:sym typeface="Maven Pro"/>
              </a:rPr>
              <a:t>2</a:t>
            </a:r>
            <a:endParaRPr/>
          </a:p>
        </p:txBody>
      </p:sp>
      <p:sp>
        <p:nvSpPr>
          <p:cNvPr id="59" name="Google Shape;59;p7"/>
          <p:cNvSpPr txBox="1"/>
          <p:nvPr/>
        </p:nvSpPr>
        <p:spPr>
          <a:xfrm>
            <a:off x="1343463" y="3021715"/>
            <a:ext cx="450600" cy="923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400">
                <a:solidFill>
                  <a:srgbClr val="60C5E5"/>
                </a:solidFill>
                <a:latin typeface="Maven Pro"/>
                <a:ea typeface="Maven Pro"/>
                <a:cs typeface="Maven Pro"/>
                <a:sym typeface="Maven Pro"/>
              </a:rPr>
              <a:t>3</a:t>
            </a:r>
            <a:endParaRPr/>
          </a:p>
        </p:txBody>
      </p:sp>
      <p:sp>
        <p:nvSpPr>
          <p:cNvPr id="60" name="Google Shape;60;p7"/>
          <p:cNvSpPr txBox="1"/>
          <p:nvPr/>
        </p:nvSpPr>
        <p:spPr>
          <a:xfrm>
            <a:off x="1320461" y="4272334"/>
            <a:ext cx="496800" cy="923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400">
                <a:solidFill>
                  <a:srgbClr val="60C5E5"/>
                </a:solidFill>
                <a:latin typeface="Maven Pro"/>
                <a:ea typeface="Maven Pro"/>
                <a:cs typeface="Maven Pro"/>
                <a:sym typeface="Maven Pro"/>
              </a:rPr>
              <a:t>4</a:t>
            </a:r>
            <a:endParaRPr/>
          </a:p>
        </p:txBody>
      </p:sp>
      <p:sp>
        <p:nvSpPr>
          <p:cNvPr id="61" name="Google Shape;61;p7"/>
          <p:cNvSpPr/>
          <p:nvPr/>
        </p:nvSpPr>
        <p:spPr>
          <a:xfrm>
            <a:off x="6907081" y="-27385"/>
            <a:ext cx="5309599" cy="6912769"/>
          </a:xfrm>
          <a:prstGeom prst="rect">
            <a:avLst/>
          </a:prstGeom>
          <a:blipFill rotWithShape="1">
            <a:blip r:embed="rId2">
              <a:alphaModFix amt="22000"/>
            </a:blip>
            <a:stretch>
              <a:fillRect b="-86906" l="0" r="-91703" t="-40087"/>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Verdana"/>
              <a:ea typeface="Verdana"/>
              <a:cs typeface="Verdana"/>
              <a:sym typeface="Verdana"/>
            </a:endParaRPr>
          </a:p>
        </p:txBody>
      </p:sp>
      <p:sp>
        <p:nvSpPr>
          <p:cNvPr id="62" name="Google Shape;62;p7"/>
          <p:cNvSpPr txBox="1"/>
          <p:nvPr>
            <p:ph idx="1" type="body"/>
          </p:nvPr>
        </p:nvSpPr>
        <p:spPr>
          <a:xfrm>
            <a:off x="1890525" y="622100"/>
            <a:ext cx="3312300" cy="7200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17500" lvl="1" marL="914400" marR="0" rtl="0" algn="l">
              <a:lnSpc>
                <a:spcPct val="100000"/>
              </a:lnSpc>
              <a:spcBef>
                <a:spcPts val="0"/>
              </a:spcBef>
              <a:spcAft>
                <a:spcPts val="0"/>
              </a:spcAft>
              <a:buClr>
                <a:schemeClr val="accent1"/>
              </a:buClr>
              <a:buSzPts val="1400"/>
              <a:buFont typeface="Noto Sans Symbols"/>
              <a:buChar char="▪"/>
              <a:defRPr b="0" i="0" sz="1400" u="none" cap="none" strike="noStrike">
                <a:solidFill>
                  <a:schemeClr val="dk1"/>
                </a:solidFill>
                <a:latin typeface="Verdana"/>
                <a:ea typeface="Verdana"/>
                <a:cs typeface="Verdana"/>
                <a:sym typeface="Verdana"/>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63" name="Google Shape;63;p7"/>
          <p:cNvSpPr txBox="1"/>
          <p:nvPr>
            <p:ph idx="2" type="body"/>
          </p:nvPr>
        </p:nvSpPr>
        <p:spPr>
          <a:xfrm>
            <a:off x="1890525" y="1872720"/>
            <a:ext cx="3312300" cy="7200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17500" lvl="1" marL="914400" marR="0" rtl="0" algn="l">
              <a:lnSpc>
                <a:spcPct val="100000"/>
              </a:lnSpc>
              <a:spcBef>
                <a:spcPts val="0"/>
              </a:spcBef>
              <a:spcAft>
                <a:spcPts val="0"/>
              </a:spcAft>
              <a:buClr>
                <a:schemeClr val="accent1"/>
              </a:buClr>
              <a:buSzPts val="1400"/>
              <a:buFont typeface="Noto Sans Symbols"/>
              <a:buChar char="▪"/>
              <a:defRPr b="0" i="0" sz="1400" u="none" cap="none" strike="noStrike">
                <a:solidFill>
                  <a:schemeClr val="dk1"/>
                </a:solidFill>
                <a:latin typeface="Verdana"/>
                <a:ea typeface="Verdana"/>
                <a:cs typeface="Verdana"/>
                <a:sym typeface="Verdana"/>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64" name="Google Shape;64;p7"/>
          <p:cNvSpPr txBox="1"/>
          <p:nvPr>
            <p:ph idx="3" type="body"/>
          </p:nvPr>
        </p:nvSpPr>
        <p:spPr>
          <a:xfrm>
            <a:off x="1890525" y="3123340"/>
            <a:ext cx="3312300" cy="7200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17500" lvl="1" marL="914400" marR="0" rtl="0" algn="l">
              <a:lnSpc>
                <a:spcPct val="100000"/>
              </a:lnSpc>
              <a:spcBef>
                <a:spcPts val="0"/>
              </a:spcBef>
              <a:spcAft>
                <a:spcPts val="0"/>
              </a:spcAft>
              <a:buClr>
                <a:schemeClr val="accent1"/>
              </a:buClr>
              <a:buSzPts val="1400"/>
              <a:buFont typeface="Noto Sans Symbols"/>
              <a:buChar char="▪"/>
              <a:defRPr b="0" i="0" sz="1400" u="none" cap="none" strike="noStrike">
                <a:solidFill>
                  <a:schemeClr val="dk1"/>
                </a:solidFill>
                <a:latin typeface="Verdana"/>
                <a:ea typeface="Verdana"/>
                <a:cs typeface="Verdana"/>
                <a:sym typeface="Verdana"/>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65" name="Google Shape;65;p7"/>
          <p:cNvSpPr txBox="1"/>
          <p:nvPr>
            <p:ph idx="4" type="body"/>
          </p:nvPr>
        </p:nvSpPr>
        <p:spPr>
          <a:xfrm>
            <a:off x="1890525" y="4373959"/>
            <a:ext cx="3312300" cy="7200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17500" lvl="1" marL="914400" marR="0" rtl="0" algn="l">
              <a:lnSpc>
                <a:spcPct val="100000"/>
              </a:lnSpc>
              <a:spcBef>
                <a:spcPts val="0"/>
              </a:spcBef>
              <a:spcAft>
                <a:spcPts val="0"/>
              </a:spcAft>
              <a:buClr>
                <a:schemeClr val="accent1"/>
              </a:buClr>
              <a:buSzPts val="1400"/>
              <a:buFont typeface="Noto Sans Symbols"/>
              <a:buChar char="▪"/>
              <a:defRPr b="0" i="0" sz="1400" u="none" cap="none" strike="noStrike">
                <a:solidFill>
                  <a:schemeClr val="dk1"/>
                </a:solidFill>
                <a:latin typeface="Verdana"/>
                <a:ea typeface="Verdana"/>
                <a:cs typeface="Verdana"/>
                <a:sym typeface="Verdana"/>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66" name="Google Shape;66;p7"/>
          <p:cNvSpPr txBox="1"/>
          <p:nvPr/>
        </p:nvSpPr>
        <p:spPr>
          <a:xfrm>
            <a:off x="1344661" y="5381909"/>
            <a:ext cx="496800" cy="923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400">
                <a:solidFill>
                  <a:srgbClr val="60C5E5"/>
                </a:solidFill>
                <a:latin typeface="Maven Pro"/>
                <a:ea typeface="Maven Pro"/>
                <a:cs typeface="Maven Pro"/>
                <a:sym typeface="Maven Pro"/>
              </a:rPr>
              <a:t>5</a:t>
            </a:r>
            <a:endParaRPr/>
          </a:p>
        </p:txBody>
      </p:sp>
      <p:sp>
        <p:nvSpPr>
          <p:cNvPr id="67" name="Google Shape;67;p7"/>
          <p:cNvSpPr txBox="1"/>
          <p:nvPr>
            <p:ph idx="5" type="body"/>
          </p:nvPr>
        </p:nvSpPr>
        <p:spPr>
          <a:xfrm>
            <a:off x="1914725" y="5483534"/>
            <a:ext cx="3312300" cy="7200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17500" lvl="1" marL="914400" marR="0" rtl="0" algn="l">
              <a:lnSpc>
                <a:spcPct val="100000"/>
              </a:lnSpc>
              <a:spcBef>
                <a:spcPts val="0"/>
              </a:spcBef>
              <a:spcAft>
                <a:spcPts val="0"/>
              </a:spcAft>
              <a:buClr>
                <a:schemeClr val="accent1"/>
              </a:buClr>
              <a:buSzPts val="1400"/>
              <a:buFont typeface="Noto Sans Symbols"/>
              <a:buChar char="▪"/>
              <a:defRPr b="0" i="0" sz="1400" u="none" cap="none" strike="noStrike">
                <a:solidFill>
                  <a:schemeClr val="dk1"/>
                </a:solidFill>
                <a:latin typeface="Verdana"/>
                <a:ea typeface="Verdana"/>
                <a:cs typeface="Verdana"/>
                <a:sym typeface="Verdana"/>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8" name="Shape 68"/>
        <p:cNvGrpSpPr/>
        <p:nvPr/>
      </p:nvGrpSpPr>
      <p:grpSpPr>
        <a:xfrm>
          <a:off x="0" y="0"/>
          <a:ext cx="0" cy="0"/>
          <a:chOff x="0" y="0"/>
          <a:chExt cx="0" cy="0"/>
        </a:xfrm>
      </p:grpSpPr>
      <p:sp>
        <p:nvSpPr>
          <p:cNvPr id="69" name="Google Shape;69;p8"/>
          <p:cNvSpPr txBox="1"/>
          <p:nvPr>
            <p:ph type="ctrTitle"/>
          </p:nvPr>
        </p:nvSpPr>
        <p:spPr>
          <a:xfrm>
            <a:off x="342900" y="1065213"/>
            <a:ext cx="3886200" cy="7350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22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70" name="Google Shape;70;p8"/>
          <p:cNvSpPr txBox="1"/>
          <p:nvPr>
            <p:ph idx="1" type="subTitle"/>
          </p:nvPr>
        </p:nvSpPr>
        <p:spPr>
          <a:xfrm>
            <a:off x="685800" y="1943100"/>
            <a:ext cx="3200400" cy="876300"/>
          </a:xfrm>
          <a:prstGeom prst="rect">
            <a:avLst/>
          </a:prstGeom>
          <a:noFill/>
          <a:ln>
            <a:noFill/>
          </a:ln>
        </p:spPr>
        <p:txBody>
          <a:bodyPr anchorCtr="0" anchor="t" bIns="91425" lIns="91425" spcFirstLastPara="1" rIns="91425" wrap="square" tIns="91425">
            <a:noAutofit/>
          </a:bodyPr>
          <a:lstStyle>
            <a:lvl1pPr indent="0" lvl="0" marL="0" marR="0" rtl="0" algn="ctr">
              <a:spcBef>
                <a:spcPts val="32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1pPr>
            <a:lvl2pPr indent="0" lvl="1" marL="228600" marR="0" rtl="0" algn="ctr">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2pPr>
            <a:lvl3pPr indent="0" lvl="2" marL="457200" marR="0" rtl="0" algn="ctr">
              <a:spcBef>
                <a:spcPts val="24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3pPr>
            <a:lvl4pPr indent="0" lvl="3" marL="685800" marR="0" rtl="0" algn="ctr">
              <a:spcBef>
                <a:spcPts val="200"/>
              </a:spcBef>
              <a:spcAft>
                <a:spcPts val="0"/>
              </a:spcAft>
              <a:buClr>
                <a:srgbClr val="888888"/>
              </a:buClr>
              <a:buSzPts val="1400"/>
              <a:buFont typeface="Arial"/>
              <a:buNone/>
              <a:defRPr b="0" i="0" sz="1000" u="none" cap="none" strike="noStrike">
                <a:solidFill>
                  <a:srgbClr val="888888"/>
                </a:solidFill>
                <a:latin typeface="Calibri"/>
                <a:ea typeface="Calibri"/>
                <a:cs typeface="Calibri"/>
                <a:sym typeface="Calibri"/>
              </a:defRPr>
            </a:lvl4pPr>
            <a:lvl5pPr indent="0" lvl="4" marL="914400" marR="0" rtl="0" algn="ctr">
              <a:spcBef>
                <a:spcPts val="200"/>
              </a:spcBef>
              <a:spcAft>
                <a:spcPts val="0"/>
              </a:spcAft>
              <a:buClr>
                <a:srgbClr val="888888"/>
              </a:buClr>
              <a:buSzPts val="1400"/>
              <a:buFont typeface="Arial"/>
              <a:buNone/>
              <a:defRPr b="0" i="0" sz="1000" u="none" cap="none" strike="noStrike">
                <a:solidFill>
                  <a:srgbClr val="888888"/>
                </a:solidFill>
                <a:latin typeface="Calibri"/>
                <a:ea typeface="Calibri"/>
                <a:cs typeface="Calibri"/>
                <a:sym typeface="Calibri"/>
              </a:defRPr>
            </a:lvl5pPr>
            <a:lvl6pPr indent="0" lvl="5" marL="1143000" marR="0" rtl="0" algn="ctr">
              <a:spcBef>
                <a:spcPts val="200"/>
              </a:spcBef>
              <a:spcAft>
                <a:spcPts val="0"/>
              </a:spcAft>
              <a:buClr>
                <a:srgbClr val="888888"/>
              </a:buClr>
              <a:buSzPts val="1400"/>
              <a:buFont typeface="Arial"/>
              <a:buNone/>
              <a:defRPr b="0" i="0" sz="1000" u="none" cap="none" strike="noStrike">
                <a:solidFill>
                  <a:srgbClr val="888888"/>
                </a:solidFill>
                <a:latin typeface="Calibri"/>
                <a:ea typeface="Calibri"/>
                <a:cs typeface="Calibri"/>
                <a:sym typeface="Calibri"/>
              </a:defRPr>
            </a:lvl6pPr>
            <a:lvl7pPr indent="0" lvl="6" marL="1371600" marR="0" rtl="0" algn="ctr">
              <a:spcBef>
                <a:spcPts val="200"/>
              </a:spcBef>
              <a:spcAft>
                <a:spcPts val="0"/>
              </a:spcAft>
              <a:buClr>
                <a:srgbClr val="888888"/>
              </a:buClr>
              <a:buSzPts val="1400"/>
              <a:buFont typeface="Arial"/>
              <a:buNone/>
              <a:defRPr b="0" i="0" sz="1000" u="none" cap="none" strike="noStrike">
                <a:solidFill>
                  <a:srgbClr val="888888"/>
                </a:solidFill>
                <a:latin typeface="Calibri"/>
                <a:ea typeface="Calibri"/>
                <a:cs typeface="Calibri"/>
                <a:sym typeface="Calibri"/>
              </a:defRPr>
            </a:lvl7pPr>
            <a:lvl8pPr indent="0" lvl="7" marL="1600200" marR="0" rtl="0" algn="ctr">
              <a:spcBef>
                <a:spcPts val="200"/>
              </a:spcBef>
              <a:spcAft>
                <a:spcPts val="0"/>
              </a:spcAft>
              <a:buClr>
                <a:srgbClr val="888888"/>
              </a:buClr>
              <a:buSzPts val="1400"/>
              <a:buFont typeface="Arial"/>
              <a:buNone/>
              <a:defRPr b="0" i="0" sz="1000" u="none" cap="none" strike="noStrike">
                <a:solidFill>
                  <a:srgbClr val="888888"/>
                </a:solidFill>
                <a:latin typeface="Calibri"/>
                <a:ea typeface="Calibri"/>
                <a:cs typeface="Calibri"/>
                <a:sym typeface="Calibri"/>
              </a:defRPr>
            </a:lvl8pPr>
            <a:lvl9pPr indent="0" lvl="8" marL="1828800" marR="0" rtl="0" algn="ctr">
              <a:spcBef>
                <a:spcPts val="200"/>
              </a:spcBef>
              <a:spcAft>
                <a:spcPts val="0"/>
              </a:spcAft>
              <a:buClr>
                <a:srgbClr val="888888"/>
              </a:buClr>
              <a:buSzPts val="1400"/>
              <a:buFont typeface="Arial"/>
              <a:buNone/>
              <a:defRPr b="0" i="0" sz="1000" u="none" cap="none" strike="noStrike">
                <a:solidFill>
                  <a:srgbClr val="888888"/>
                </a:solidFill>
                <a:latin typeface="Calibri"/>
                <a:ea typeface="Calibri"/>
                <a:cs typeface="Calibri"/>
                <a:sym typeface="Calibri"/>
              </a:defRPr>
            </a:lvl9pPr>
          </a:lstStyle>
          <a:p/>
        </p:txBody>
      </p:sp>
      <p:sp>
        <p:nvSpPr>
          <p:cNvPr id="71" name="Google Shape;71;p8"/>
          <p:cNvSpPr txBox="1"/>
          <p:nvPr>
            <p:ph idx="10" type="dt"/>
          </p:nvPr>
        </p:nvSpPr>
        <p:spPr>
          <a:xfrm>
            <a:off x="228600" y="3178175"/>
            <a:ext cx="1066800" cy="1827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6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2" name="Google Shape;72;p8"/>
          <p:cNvSpPr txBox="1"/>
          <p:nvPr>
            <p:ph idx="11" type="ftr"/>
          </p:nvPr>
        </p:nvSpPr>
        <p:spPr>
          <a:xfrm>
            <a:off x="1562100" y="3178175"/>
            <a:ext cx="1447800" cy="1827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6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3" name="Google Shape;73;p8"/>
          <p:cNvSpPr txBox="1"/>
          <p:nvPr>
            <p:ph idx="12" type="sldNum"/>
          </p:nvPr>
        </p:nvSpPr>
        <p:spPr>
          <a:xfrm>
            <a:off x="3276600" y="3178175"/>
            <a:ext cx="1066800" cy="1827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 Layout">
    <p:spTree>
      <p:nvGrpSpPr>
        <p:cNvPr id="78" name="Shape 78"/>
        <p:cNvGrpSpPr/>
        <p:nvPr/>
      </p:nvGrpSpPr>
      <p:grpSpPr>
        <a:xfrm>
          <a:off x="0" y="0"/>
          <a:ext cx="0" cy="0"/>
          <a:chOff x="0" y="0"/>
          <a:chExt cx="0" cy="0"/>
        </a:xfrm>
      </p:grpSpPr>
      <p:sp>
        <p:nvSpPr>
          <p:cNvPr id="79" name="Google Shape;79;p10"/>
          <p:cNvSpPr txBox="1"/>
          <p:nvPr>
            <p:ph idx="1" type="body"/>
          </p:nvPr>
        </p:nvSpPr>
        <p:spPr>
          <a:xfrm>
            <a:off x="858607" y="2204864"/>
            <a:ext cx="7253617" cy="534014"/>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0" name="Google Shape;80;p10"/>
          <p:cNvSpPr txBox="1"/>
          <p:nvPr>
            <p:ph idx="2" type="body"/>
          </p:nvPr>
        </p:nvSpPr>
        <p:spPr>
          <a:xfrm>
            <a:off x="858607" y="3337445"/>
            <a:ext cx="7320765" cy="379587"/>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81" name="Google Shape;81;p10"/>
          <p:cNvPicPr preferRelativeResize="0"/>
          <p:nvPr/>
        </p:nvPicPr>
        <p:blipFill rotWithShape="1">
          <a:blip r:embed="rId2">
            <a:alphaModFix/>
          </a:blip>
          <a:srcRect b="0" l="0" r="0" t="0"/>
          <a:stretch/>
        </p:blipFill>
        <p:spPr>
          <a:xfrm>
            <a:off x="6816080" y="1916832"/>
            <a:ext cx="6984776" cy="6444368"/>
          </a:xfrm>
          <a:prstGeom prst="rect">
            <a:avLst/>
          </a:prstGeom>
          <a:noFill/>
          <a:ln>
            <a:noFill/>
          </a:ln>
        </p:spPr>
      </p:pic>
      <p:sp>
        <p:nvSpPr>
          <p:cNvPr id="82" name="Google Shape;82;p10"/>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3" name="Google Shape;83;p10"/>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Custom Layout">
  <p:cSld name="7_Custom Layout">
    <p:spTree>
      <p:nvGrpSpPr>
        <p:cNvPr id="84" name="Shape 84"/>
        <p:cNvGrpSpPr/>
        <p:nvPr/>
      </p:nvGrpSpPr>
      <p:grpSpPr>
        <a:xfrm>
          <a:off x="0" y="0"/>
          <a:ext cx="0" cy="0"/>
          <a:chOff x="0" y="0"/>
          <a:chExt cx="0" cy="0"/>
        </a:xfrm>
      </p:grpSpPr>
      <p:sp>
        <p:nvSpPr>
          <p:cNvPr id="85" name="Google Shape;85;p11"/>
          <p:cNvSpPr txBox="1"/>
          <p:nvPr>
            <p:ph idx="1" type="body"/>
          </p:nvPr>
        </p:nvSpPr>
        <p:spPr>
          <a:xfrm>
            <a:off x="5807968" y="2204864"/>
            <a:ext cx="5713237" cy="534014"/>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6" name="Google Shape;86;p11"/>
          <p:cNvSpPr txBox="1"/>
          <p:nvPr>
            <p:ph idx="2" type="body"/>
          </p:nvPr>
        </p:nvSpPr>
        <p:spPr>
          <a:xfrm>
            <a:off x="5807968" y="3337447"/>
            <a:ext cx="5718098" cy="235569"/>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87" name="Google Shape;87;p11"/>
          <p:cNvPicPr preferRelativeResize="0"/>
          <p:nvPr/>
        </p:nvPicPr>
        <p:blipFill rotWithShape="1">
          <a:blip r:embed="rId2">
            <a:alphaModFix/>
          </a:blip>
          <a:srcRect b="0" l="0" r="0" t="0"/>
          <a:stretch/>
        </p:blipFill>
        <p:spPr>
          <a:xfrm>
            <a:off x="911424" y="1772816"/>
            <a:ext cx="4248472" cy="4248472"/>
          </a:xfrm>
          <a:prstGeom prst="rect">
            <a:avLst/>
          </a:prstGeom>
          <a:solidFill>
            <a:schemeClr val="lt1"/>
          </a:solidFill>
          <a:ln>
            <a:noFill/>
          </a:ln>
        </p:spPr>
      </p:pic>
      <p:sp>
        <p:nvSpPr>
          <p:cNvPr id="88" name="Google Shape;88;p11"/>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9" name="Google Shape;89;p11"/>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ustom Layout">
  <p:cSld name="1_Custom Layout">
    <p:spTree>
      <p:nvGrpSpPr>
        <p:cNvPr id="90" name="Shape 90"/>
        <p:cNvGrpSpPr/>
        <p:nvPr/>
      </p:nvGrpSpPr>
      <p:grpSpPr>
        <a:xfrm>
          <a:off x="0" y="0"/>
          <a:ext cx="0" cy="0"/>
          <a:chOff x="0" y="0"/>
          <a:chExt cx="0" cy="0"/>
        </a:xfrm>
      </p:grpSpPr>
      <p:sp>
        <p:nvSpPr>
          <p:cNvPr id="91" name="Google Shape;91;p12"/>
          <p:cNvSpPr/>
          <p:nvPr/>
        </p:nvSpPr>
        <p:spPr>
          <a:xfrm flipH="1" rot="10800000">
            <a:off x="9912424" y="4645410"/>
            <a:ext cx="1964459" cy="1908882"/>
          </a:xfrm>
          <a:prstGeom prst="teardrop">
            <a:avLst>
              <a:gd fmla="val 100000" name="adj"/>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000000"/>
              </a:solidFill>
              <a:latin typeface="Calibri"/>
              <a:ea typeface="Calibri"/>
              <a:cs typeface="Calibri"/>
              <a:sym typeface="Calibri"/>
            </a:endParaRPr>
          </a:p>
        </p:txBody>
      </p:sp>
      <p:sp>
        <p:nvSpPr>
          <p:cNvPr id="92" name="Google Shape;92;p12"/>
          <p:cNvSpPr/>
          <p:nvPr>
            <p:ph idx="2" type="pic"/>
          </p:nvPr>
        </p:nvSpPr>
        <p:spPr>
          <a:xfrm>
            <a:off x="10272465" y="4993724"/>
            <a:ext cx="1248024" cy="1315001"/>
          </a:xfrm>
          <a:prstGeom prst="rect">
            <a:avLst/>
          </a:prstGeom>
          <a:noFill/>
          <a:ln>
            <a:noFill/>
          </a:ln>
        </p:spPr>
        <p:txBody>
          <a:bodyPr anchorCtr="0" anchor="t" bIns="45700" lIns="91425" spcFirstLastPara="1" rIns="91425" wrap="square" tIns="45700">
            <a:noAutofit/>
          </a:bodyPr>
          <a:lstStyle>
            <a:lvl1pPr lvl="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lvl="3"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3" name="Google Shape;93;p12"/>
          <p:cNvSpPr txBox="1"/>
          <p:nvPr>
            <p:ph idx="1" type="body"/>
          </p:nvPr>
        </p:nvSpPr>
        <p:spPr>
          <a:xfrm>
            <a:off x="911225" y="1916113"/>
            <a:ext cx="3024188" cy="43926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4" name="Google Shape;94;p12"/>
          <p:cNvSpPr txBox="1"/>
          <p:nvPr>
            <p:ph idx="3" type="body"/>
          </p:nvPr>
        </p:nvSpPr>
        <p:spPr>
          <a:xfrm>
            <a:off x="4203511" y="1897307"/>
            <a:ext cx="4124738" cy="441141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5" name="Google Shape;95;p12"/>
          <p:cNvSpPr/>
          <p:nvPr>
            <p:ph idx="4" type="pic"/>
          </p:nvPr>
        </p:nvSpPr>
        <p:spPr>
          <a:xfrm>
            <a:off x="8544272" y="1897063"/>
            <a:ext cx="3384203" cy="2540000"/>
          </a:xfrm>
          <a:prstGeom prst="rect">
            <a:avLst/>
          </a:prstGeom>
          <a:noFill/>
          <a:ln>
            <a:noFill/>
          </a:ln>
        </p:spPr>
        <p:txBody>
          <a:bodyPr anchorCtr="0" anchor="t" bIns="45700" lIns="91425" spcFirstLastPara="1" rIns="91425" wrap="square" tIns="45700">
            <a:noAutofit/>
          </a:bodyPr>
          <a:lstStyle>
            <a:lvl1pPr lvl="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lvl="3"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6" name="Google Shape;96;p12"/>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7" name="Google Shape;97;p12"/>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theme" Target="../theme/theme5.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26.xml"/><Relationship Id="rId11" Type="http://schemas.openxmlformats.org/officeDocument/2006/relationships/slideLayout" Target="../slideLayouts/slideLayout17.xml"/><Relationship Id="rId10" Type="http://schemas.openxmlformats.org/officeDocument/2006/relationships/slideLayout" Target="../slideLayouts/slideLayout16.xml"/><Relationship Id="rId21" Type="http://schemas.openxmlformats.org/officeDocument/2006/relationships/theme" Target="../theme/theme4.xml"/><Relationship Id="rId13" Type="http://schemas.openxmlformats.org/officeDocument/2006/relationships/slideLayout" Target="../slideLayouts/slideLayout19.xml"/><Relationship Id="rId12" Type="http://schemas.openxmlformats.org/officeDocument/2006/relationships/slideLayout" Target="../slideLayouts/slideLayout18.xml"/><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5" Type="http://schemas.openxmlformats.org/officeDocument/2006/relationships/slideLayout" Target="../slideLayouts/slideLayout21.xml"/><Relationship Id="rId14" Type="http://schemas.openxmlformats.org/officeDocument/2006/relationships/slideLayout" Target="../slideLayouts/slideLayout20.xml"/><Relationship Id="rId17" Type="http://schemas.openxmlformats.org/officeDocument/2006/relationships/slideLayout" Target="../slideLayouts/slideLayout23.xml"/><Relationship Id="rId16" Type="http://schemas.openxmlformats.org/officeDocument/2006/relationships/slideLayout" Target="../slideLayouts/slideLayout22.xml"/><Relationship Id="rId5" Type="http://schemas.openxmlformats.org/officeDocument/2006/relationships/slideLayout" Target="../slideLayouts/slideLayout11.xml"/><Relationship Id="rId19" Type="http://schemas.openxmlformats.org/officeDocument/2006/relationships/slideLayout" Target="../slideLayouts/slideLayout25.xml"/><Relationship Id="rId6" Type="http://schemas.openxmlformats.org/officeDocument/2006/relationships/slideLayout" Target="../slideLayouts/slideLayout12.xml"/><Relationship Id="rId18" Type="http://schemas.openxmlformats.org/officeDocument/2006/relationships/slideLayout" Target="../slideLayouts/slideLayout24.xml"/><Relationship Id="rId7" Type="http://schemas.openxmlformats.org/officeDocument/2006/relationships/slideLayout" Target="../slideLayouts/slideLayout13.xml"/><Relationship Id="rId8"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1C5E5"/>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896888" y="356742"/>
            <a:ext cx="4120725" cy="6168602"/>
          </a:xfrm>
          <a:prstGeom prst="rect">
            <a:avLst/>
          </a:prstGeom>
          <a:noFill/>
          <a:ln>
            <a:noFill/>
          </a:ln>
        </p:spPr>
      </p:pic>
      <p:sp>
        <p:nvSpPr>
          <p:cNvPr id="11" name="Google Shape;11;p1"/>
          <p:cNvSpPr/>
          <p:nvPr/>
        </p:nvSpPr>
        <p:spPr>
          <a:xfrm>
            <a:off x="12496801" y="1590548"/>
            <a:ext cx="595070" cy="621323"/>
          </a:xfrm>
          <a:prstGeom prst="rect">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Capgemini Blue</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0</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112</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173</a:t>
            </a:r>
            <a:endParaRPr/>
          </a:p>
        </p:txBody>
      </p:sp>
      <p:sp>
        <p:nvSpPr>
          <p:cNvPr id="12" name="Google Shape;12;p1"/>
          <p:cNvSpPr/>
          <p:nvPr/>
        </p:nvSpPr>
        <p:spPr>
          <a:xfrm>
            <a:off x="13091871" y="1590548"/>
            <a:ext cx="595070" cy="621323"/>
          </a:xfrm>
          <a:prstGeom prst="rect">
            <a:avLst/>
          </a:prstGeom>
          <a:solidFill>
            <a:schemeClr val="accent2"/>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Vibrant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Blue</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18</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171</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219</a:t>
            </a:r>
            <a:endParaRPr/>
          </a:p>
        </p:txBody>
      </p:sp>
      <p:sp>
        <p:nvSpPr>
          <p:cNvPr id="13" name="Google Shape;13;p1"/>
          <p:cNvSpPr/>
          <p:nvPr/>
        </p:nvSpPr>
        <p:spPr>
          <a:xfrm>
            <a:off x="13686941" y="1590548"/>
            <a:ext cx="595070" cy="621323"/>
          </a:xfrm>
          <a:prstGeom prst="rect">
            <a:avLst/>
          </a:prstGeom>
          <a:solidFill>
            <a:schemeClr val="accent3"/>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Deep</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Purple</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43</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10</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61</a:t>
            </a:r>
            <a:endParaRPr/>
          </a:p>
        </p:txBody>
      </p:sp>
      <p:sp>
        <p:nvSpPr>
          <p:cNvPr id="14" name="Google Shape;14;p1"/>
          <p:cNvSpPr/>
          <p:nvPr/>
        </p:nvSpPr>
        <p:spPr>
          <a:xfrm>
            <a:off x="14282011" y="1590548"/>
            <a:ext cx="595070" cy="621323"/>
          </a:xfrm>
          <a:prstGeom prst="rect">
            <a:avLst/>
          </a:prstGeom>
          <a:solidFill>
            <a:schemeClr val="accent4"/>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Tech</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Red</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255</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48</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76</a:t>
            </a:r>
            <a:endParaRPr/>
          </a:p>
        </p:txBody>
      </p:sp>
      <p:sp>
        <p:nvSpPr>
          <p:cNvPr id="15" name="Google Shape;15;p1"/>
          <p:cNvSpPr/>
          <p:nvPr/>
        </p:nvSpPr>
        <p:spPr>
          <a:xfrm>
            <a:off x="14877081" y="1590548"/>
            <a:ext cx="595070" cy="621323"/>
          </a:xfrm>
          <a:prstGeom prst="rect">
            <a:avLst/>
          </a:prstGeom>
          <a:solidFill>
            <a:schemeClr val="accent5"/>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Zest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Green</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149</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230</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22</a:t>
            </a:r>
            <a:endParaRPr/>
          </a:p>
        </p:txBody>
      </p:sp>
      <p:sp>
        <p:nvSpPr>
          <p:cNvPr id="16" name="Google Shape;16;p1"/>
          <p:cNvSpPr/>
          <p:nvPr/>
        </p:nvSpPr>
        <p:spPr>
          <a:xfrm>
            <a:off x="12496801" y="2468607"/>
            <a:ext cx="595070" cy="621323"/>
          </a:xfrm>
          <a:prstGeom prst="rect">
            <a:avLst/>
          </a:prstGeom>
          <a:solidFill>
            <a:srgbClr val="80B8D6"/>
          </a:solidFill>
          <a:ln>
            <a:noFill/>
          </a:ln>
        </p:spPr>
        <p:txBody>
          <a:bodyPr anchorCtr="0" anchor="ctr" bIns="0" lIns="0" spcFirstLastPara="1" rIns="0" wrap="square" tIns="0">
            <a:noAutofit/>
          </a:bodyPr>
          <a:lstStyle/>
          <a:p>
            <a:pPr indent="0" lvl="0" marL="58738" marR="0" rtl="0" algn="l">
              <a:spcBef>
                <a:spcPts val="0"/>
              </a:spcBef>
              <a:spcAft>
                <a:spcPts val="0"/>
              </a:spcAft>
              <a:buNone/>
            </a:pPr>
            <a:r>
              <a:rPr b="1" i="0" lang="en-US" sz="600" u="none" cap="none" strike="noStrike">
                <a:solidFill>
                  <a:schemeClr val="lt1"/>
                </a:solidFill>
                <a:latin typeface="Verdana"/>
                <a:ea typeface="Verdana"/>
                <a:cs typeface="Verdana"/>
                <a:sym typeface="Verdana"/>
              </a:rPr>
              <a:t>Capgemini Blue</a:t>
            </a:r>
            <a:r>
              <a:rPr b="0" i="0" lang="en-US" sz="600" u="none" cap="none" strike="noStrike">
                <a:solidFill>
                  <a:schemeClr val="lt1"/>
                </a:solidFill>
                <a:latin typeface="Verdana"/>
                <a:ea typeface="Verdana"/>
                <a:cs typeface="Verdana"/>
                <a:sym typeface="Verdana"/>
              </a:rPr>
              <a:t> (-50%)</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128</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184</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214</a:t>
            </a:r>
            <a:endParaRPr/>
          </a:p>
        </p:txBody>
      </p:sp>
      <p:sp>
        <p:nvSpPr>
          <p:cNvPr id="17" name="Google Shape;17;p1"/>
          <p:cNvSpPr/>
          <p:nvPr/>
        </p:nvSpPr>
        <p:spPr>
          <a:xfrm>
            <a:off x="13091871" y="2468607"/>
            <a:ext cx="595070" cy="621323"/>
          </a:xfrm>
          <a:prstGeom prst="rect">
            <a:avLst/>
          </a:prstGeom>
          <a:solidFill>
            <a:srgbClr val="88D5ED"/>
          </a:solidFill>
          <a:ln>
            <a:noFill/>
          </a:ln>
        </p:spPr>
        <p:txBody>
          <a:bodyPr anchorCtr="0" anchor="ctr" bIns="0" lIns="0" spcFirstLastPara="1" rIns="0" wrap="square" tIns="0">
            <a:noAutofit/>
          </a:bodyPr>
          <a:lstStyle/>
          <a:p>
            <a:pPr indent="0" lvl="0" marL="58738" marR="0" rtl="0" algn="l">
              <a:spcBef>
                <a:spcPts val="0"/>
              </a:spcBef>
              <a:spcAft>
                <a:spcPts val="0"/>
              </a:spcAft>
              <a:buNone/>
            </a:pPr>
            <a:r>
              <a:rPr b="1" i="0" lang="en-US" sz="600" u="none" cap="none" strike="noStrike">
                <a:solidFill>
                  <a:schemeClr val="lt1"/>
                </a:solidFill>
                <a:latin typeface="Verdana"/>
                <a:ea typeface="Verdana"/>
                <a:cs typeface="Verdana"/>
                <a:sym typeface="Verdana"/>
              </a:rPr>
              <a:t>Vibrant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Blue</a:t>
            </a:r>
            <a:r>
              <a:rPr b="0" i="0" lang="en-US" sz="600" u="none" cap="none" strike="noStrike">
                <a:solidFill>
                  <a:schemeClr val="lt1"/>
                </a:solidFill>
                <a:latin typeface="Verdana"/>
                <a:ea typeface="Verdana"/>
                <a:cs typeface="Verdana"/>
                <a:sym typeface="Verdana"/>
              </a:rPr>
              <a:t> (-50%)</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136</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213</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237</a:t>
            </a:r>
            <a:endParaRPr/>
          </a:p>
        </p:txBody>
      </p:sp>
      <p:sp>
        <p:nvSpPr>
          <p:cNvPr id="18" name="Google Shape;18;p1"/>
          <p:cNvSpPr/>
          <p:nvPr/>
        </p:nvSpPr>
        <p:spPr>
          <a:xfrm>
            <a:off x="13686941" y="2468607"/>
            <a:ext cx="595070" cy="621323"/>
          </a:xfrm>
          <a:prstGeom prst="rect">
            <a:avLst/>
          </a:prstGeom>
          <a:solidFill>
            <a:srgbClr val="6D64CC"/>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Bright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Purple</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109</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100</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204</a:t>
            </a:r>
            <a:endParaRPr/>
          </a:p>
        </p:txBody>
      </p:sp>
      <p:sp>
        <p:nvSpPr>
          <p:cNvPr id="19" name="Google Shape;19;p1"/>
          <p:cNvSpPr/>
          <p:nvPr/>
        </p:nvSpPr>
        <p:spPr>
          <a:xfrm>
            <a:off x="14282011" y="2468607"/>
            <a:ext cx="595070" cy="621323"/>
          </a:xfrm>
          <a:prstGeom prst="rect">
            <a:avLst/>
          </a:prstGeom>
          <a:solidFill>
            <a:srgbClr val="FF6327"/>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Orange</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255</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99</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39</a:t>
            </a:r>
            <a:endParaRPr/>
          </a:p>
        </p:txBody>
      </p:sp>
      <p:sp>
        <p:nvSpPr>
          <p:cNvPr id="20" name="Google Shape;20;p1"/>
          <p:cNvSpPr/>
          <p:nvPr/>
        </p:nvSpPr>
        <p:spPr>
          <a:xfrm>
            <a:off x="14877081" y="2468607"/>
            <a:ext cx="595070" cy="621323"/>
          </a:xfrm>
          <a:prstGeom prst="rect">
            <a:avLst/>
          </a:prstGeom>
          <a:solidFill>
            <a:srgbClr val="C8FF16"/>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Bright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Green</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200</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255</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22</a:t>
            </a:r>
            <a:endParaRPr/>
          </a:p>
        </p:txBody>
      </p:sp>
      <p:sp>
        <p:nvSpPr>
          <p:cNvPr id="21" name="Google Shape;21;p1"/>
          <p:cNvSpPr/>
          <p:nvPr/>
        </p:nvSpPr>
        <p:spPr>
          <a:xfrm>
            <a:off x="13686941" y="3089930"/>
            <a:ext cx="595070" cy="621323"/>
          </a:xfrm>
          <a:prstGeom prst="rect">
            <a:avLst/>
          </a:prstGeom>
          <a:solidFill>
            <a:srgbClr val="7E39BA"/>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Purple</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126</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57</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186</a:t>
            </a:r>
            <a:endParaRPr/>
          </a:p>
        </p:txBody>
      </p:sp>
      <p:sp>
        <p:nvSpPr>
          <p:cNvPr id="22" name="Google Shape;22;p1"/>
          <p:cNvSpPr/>
          <p:nvPr/>
        </p:nvSpPr>
        <p:spPr>
          <a:xfrm>
            <a:off x="14877081" y="3089930"/>
            <a:ext cx="595070" cy="621323"/>
          </a:xfrm>
          <a:prstGeom prst="rect">
            <a:avLst/>
          </a:prstGeom>
          <a:solidFill>
            <a:srgbClr val="00C37B"/>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Green</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0</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195</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123</a:t>
            </a:r>
            <a:endParaRPr/>
          </a:p>
        </p:txBody>
      </p:sp>
      <p:sp>
        <p:nvSpPr>
          <p:cNvPr id="23" name="Google Shape;23;p1"/>
          <p:cNvSpPr/>
          <p:nvPr/>
        </p:nvSpPr>
        <p:spPr>
          <a:xfrm>
            <a:off x="14877081" y="4948917"/>
            <a:ext cx="595070" cy="621323"/>
          </a:xfrm>
          <a:prstGeom prst="rect">
            <a:avLst/>
          </a:prstGeom>
          <a:solidFill>
            <a:srgbClr val="15636B"/>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Dark</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Green</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21</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99</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107</a:t>
            </a:r>
            <a:endParaRPr/>
          </a:p>
        </p:txBody>
      </p:sp>
      <p:sp>
        <p:nvSpPr>
          <p:cNvPr id="24" name="Google Shape;24;p1"/>
          <p:cNvSpPr/>
          <p:nvPr/>
        </p:nvSpPr>
        <p:spPr>
          <a:xfrm>
            <a:off x="14877081" y="4330085"/>
            <a:ext cx="595070" cy="621323"/>
          </a:xfrm>
          <a:prstGeom prst="rect">
            <a:avLst/>
          </a:prstGeom>
          <a:solidFill>
            <a:srgbClr val="0F999C"/>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Aqua</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15</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153</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156</a:t>
            </a:r>
            <a:endParaRPr/>
          </a:p>
        </p:txBody>
      </p:sp>
      <p:sp>
        <p:nvSpPr>
          <p:cNvPr id="25" name="Google Shape;25;p1"/>
          <p:cNvSpPr/>
          <p:nvPr/>
        </p:nvSpPr>
        <p:spPr>
          <a:xfrm>
            <a:off x="14877081" y="3711253"/>
            <a:ext cx="595070" cy="621323"/>
          </a:xfrm>
          <a:prstGeom prst="rect">
            <a:avLst/>
          </a:prstGeom>
          <a:solidFill>
            <a:srgbClr val="01D1D0"/>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Bright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Aqua</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209</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208</a:t>
            </a:r>
            <a:endParaRPr/>
          </a:p>
        </p:txBody>
      </p:sp>
      <p:sp>
        <p:nvSpPr>
          <p:cNvPr id="26" name="Google Shape;26;p1"/>
          <p:cNvSpPr/>
          <p:nvPr/>
        </p:nvSpPr>
        <p:spPr>
          <a:xfrm>
            <a:off x="14282011" y="3089930"/>
            <a:ext cx="595070" cy="621323"/>
          </a:xfrm>
          <a:prstGeom prst="rect">
            <a:avLst/>
          </a:prstGeom>
          <a:solidFill>
            <a:srgbClr val="FF0CAD"/>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Peach</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255</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126</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131</a:t>
            </a:r>
            <a:endParaRPr/>
          </a:p>
        </p:txBody>
      </p:sp>
      <p:sp>
        <p:nvSpPr>
          <p:cNvPr id="27" name="Google Shape;27;p1"/>
          <p:cNvSpPr/>
          <p:nvPr/>
        </p:nvSpPr>
        <p:spPr>
          <a:xfrm>
            <a:off x="14282011" y="3711253"/>
            <a:ext cx="595070" cy="621323"/>
          </a:xfrm>
          <a:prstGeom prst="rect">
            <a:avLst/>
          </a:prstGeom>
          <a:solidFill>
            <a:srgbClr val="CB2980"/>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Light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Claret</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203</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41</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128</a:t>
            </a:r>
            <a:endParaRPr/>
          </a:p>
        </p:txBody>
      </p:sp>
      <p:sp>
        <p:nvSpPr>
          <p:cNvPr id="28" name="Google Shape;28;p1"/>
          <p:cNvSpPr/>
          <p:nvPr/>
        </p:nvSpPr>
        <p:spPr>
          <a:xfrm>
            <a:off x="14282011" y="4330085"/>
            <a:ext cx="595070" cy="621323"/>
          </a:xfrm>
          <a:prstGeom prst="rect">
            <a:avLst/>
          </a:prstGeom>
          <a:solidFill>
            <a:srgbClr val="860864"/>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Claret</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134</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8</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100</a:t>
            </a:r>
            <a:endParaRPr/>
          </a:p>
        </p:txBody>
      </p:sp>
      <p:sp>
        <p:nvSpPr>
          <p:cNvPr id="29" name="Google Shape;29;p1"/>
          <p:cNvSpPr/>
          <p:nvPr/>
        </p:nvSpPr>
        <p:spPr>
          <a:xfrm>
            <a:off x="12496801" y="1405970"/>
            <a:ext cx="570669" cy="15388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i="0" lang="en-US" sz="1000" u="none" cap="none" strike="noStrike">
                <a:solidFill>
                  <a:schemeClr val="dk2"/>
                </a:solidFill>
                <a:latin typeface="Verdana"/>
                <a:ea typeface="Verdana"/>
                <a:cs typeface="Verdana"/>
                <a:sym typeface="Verdana"/>
              </a:rPr>
              <a:t>Primary</a:t>
            </a:r>
            <a:endParaRPr/>
          </a:p>
        </p:txBody>
      </p:sp>
      <p:sp>
        <p:nvSpPr>
          <p:cNvPr id="30" name="Google Shape;30;p1"/>
          <p:cNvSpPr/>
          <p:nvPr/>
        </p:nvSpPr>
        <p:spPr>
          <a:xfrm>
            <a:off x="12496801" y="2285400"/>
            <a:ext cx="843180" cy="15388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1000">
                <a:solidFill>
                  <a:schemeClr val="dk2"/>
                </a:solidFill>
                <a:latin typeface="Verdana"/>
                <a:ea typeface="Verdana"/>
                <a:cs typeface="Verdana"/>
                <a:sym typeface="Verdana"/>
              </a:rPr>
              <a:t>Infographic</a:t>
            </a:r>
            <a:endParaRPr/>
          </a:p>
        </p:txBody>
      </p:sp>
      <p:sp>
        <p:nvSpPr>
          <p:cNvPr id="31" name="Google Shape;31;p1"/>
          <p:cNvSpPr/>
          <p:nvPr/>
        </p:nvSpPr>
        <p:spPr>
          <a:xfrm>
            <a:off x="13686941" y="1405970"/>
            <a:ext cx="753411" cy="15388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1000">
                <a:solidFill>
                  <a:schemeClr val="dk2"/>
                </a:solidFill>
                <a:latin typeface="Verdana"/>
                <a:ea typeface="Verdana"/>
                <a:cs typeface="Verdana"/>
                <a:sym typeface="Verdana"/>
              </a:rPr>
              <a:t>Secondary</a:t>
            </a:r>
            <a:endParaRPr/>
          </a:p>
        </p:txBody>
      </p:sp>
      <p:sp>
        <p:nvSpPr>
          <p:cNvPr id="32" name="Google Shape;32;p1"/>
          <p:cNvSpPr/>
          <p:nvPr/>
        </p:nvSpPr>
        <p:spPr>
          <a:xfrm>
            <a:off x="13686941" y="3711253"/>
            <a:ext cx="595070" cy="621323"/>
          </a:xfrm>
          <a:prstGeom prst="rect">
            <a:avLst/>
          </a:prstGeom>
          <a:solidFill>
            <a:srgbClr val="4701A7"/>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600">
                <a:solidFill>
                  <a:schemeClr val="lt1"/>
                </a:solidFill>
                <a:latin typeface="Verdana"/>
                <a:ea typeface="Verdana"/>
                <a:cs typeface="Verdana"/>
                <a:sym typeface="Verdana"/>
              </a:rPr>
              <a:t>Dark</a:t>
            </a:r>
            <a:br>
              <a:rPr b="1" lang="en-US" sz="600">
                <a:solidFill>
                  <a:schemeClr val="lt1"/>
                </a:solidFill>
                <a:latin typeface="Verdana"/>
                <a:ea typeface="Verdana"/>
                <a:cs typeface="Verdana"/>
                <a:sym typeface="Verdana"/>
              </a:rPr>
            </a:br>
            <a:r>
              <a:rPr b="1" lang="en-US" sz="600">
                <a:solidFill>
                  <a:schemeClr val="lt1"/>
                </a:solidFill>
                <a:latin typeface="Verdana"/>
                <a:ea typeface="Verdana"/>
                <a:cs typeface="Verdana"/>
                <a:sym typeface="Verdana"/>
              </a:rPr>
              <a:t>Purple</a:t>
            </a:r>
            <a:endParaRPr/>
          </a:p>
          <a:p>
            <a:pPr indent="0" lvl="0" marL="171450" marR="0" rtl="0" algn="l">
              <a:spcBef>
                <a:spcPts val="400"/>
              </a:spcBef>
              <a:spcAft>
                <a:spcPts val="0"/>
              </a:spcAft>
              <a:buNone/>
            </a:pPr>
            <a:r>
              <a:rPr lang="en-US" sz="600">
                <a:solidFill>
                  <a:schemeClr val="lt1"/>
                </a:solidFill>
                <a:latin typeface="Verdana"/>
                <a:ea typeface="Verdana"/>
                <a:cs typeface="Verdana"/>
                <a:sym typeface="Verdana"/>
              </a:rPr>
              <a:t>R 71</a:t>
            </a:r>
            <a:endParaRPr/>
          </a:p>
          <a:p>
            <a:pPr indent="0" lvl="0" marL="171450" marR="0" rtl="0" algn="l">
              <a:spcBef>
                <a:spcPts val="0"/>
              </a:spcBef>
              <a:spcAft>
                <a:spcPts val="0"/>
              </a:spcAft>
              <a:buNone/>
            </a:pPr>
            <a:r>
              <a:rPr lang="en-US" sz="600">
                <a:solidFill>
                  <a:schemeClr val="lt1"/>
                </a:solidFill>
                <a:latin typeface="Verdana"/>
                <a:ea typeface="Verdana"/>
                <a:cs typeface="Verdana"/>
                <a:sym typeface="Verdana"/>
              </a:rPr>
              <a:t>G 1</a:t>
            </a:r>
            <a:endParaRPr/>
          </a:p>
          <a:p>
            <a:pPr indent="0" lvl="0" marL="171450" marR="0" rtl="0" algn="l">
              <a:spcBef>
                <a:spcPts val="0"/>
              </a:spcBef>
              <a:spcAft>
                <a:spcPts val="0"/>
              </a:spcAft>
              <a:buNone/>
            </a:pPr>
            <a:r>
              <a:rPr lang="en-US" sz="600">
                <a:solidFill>
                  <a:schemeClr val="lt1"/>
                </a:solidFill>
                <a:latin typeface="Verdana"/>
                <a:ea typeface="Verdana"/>
                <a:cs typeface="Verdana"/>
                <a:sym typeface="Verdana"/>
              </a:rPr>
              <a:t>B 167</a:t>
            </a:r>
            <a:endParaRPr/>
          </a:p>
        </p:txBody>
      </p:sp>
      <p:pic>
        <p:nvPicPr>
          <p:cNvPr id="33" name="Google Shape;33;p1"/>
          <p:cNvPicPr preferRelativeResize="0"/>
          <p:nvPr/>
        </p:nvPicPr>
        <p:blipFill rotWithShape="1">
          <a:blip r:embed="rId2">
            <a:alphaModFix/>
          </a:blip>
          <a:srcRect b="0" l="0" r="0" t="0"/>
          <a:stretch/>
        </p:blipFill>
        <p:spPr>
          <a:xfrm>
            <a:off x="9868330" y="5949280"/>
            <a:ext cx="2323670" cy="94220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7" name="Shape 47"/>
        <p:cNvGrpSpPr/>
        <p:nvPr/>
      </p:nvGrpSpPr>
      <p:grpSpPr>
        <a:xfrm>
          <a:off x="0" y="0"/>
          <a:ext cx="0" cy="0"/>
          <a:chOff x="0" y="0"/>
          <a:chExt cx="0" cy="0"/>
        </a:xfrm>
      </p:grpSpPr>
      <p:grpSp>
        <p:nvGrpSpPr>
          <p:cNvPr id="48" name="Google Shape;48;p5"/>
          <p:cNvGrpSpPr/>
          <p:nvPr/>
        </p:nvGrpSpPr>
        <p:grpSpPr>
          <a:xfrm>
            <a:off x="11338050" y="303708"/>
            <a:ext cx="533270" cy="495123"/>
            <a:chOff x="11136560" y="116632"/>
            <a:chExt cx="734760" cy="682200"/>
          </a:xfrm>
        </p:grpSpPr>
        <p:sp>
          <p:nvSpPr>
            <p:cNvPr id="49" name="Google Shape;49;p5"/>
            <p:cNvSpPr/>
            <p:nvPr/>
          </p:nvSpPr>
          <p:spPr>
            <a:xfrm>
              <a:off x="11388920" y="403192"/>
              <a:ext cx="482040" cy="395640"/>
            </a:xfrm>
            <a:custGeom>
              <a:rect b="b" l="l" r="r" t="t"/>
              <a:pathLst>
                <a:path extrusionOk="0" h="122" w="149">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60C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a:off x="11136560" y="116632"/>
              <a:ext cx="734760" cy="626400"/>
            </a:xfrm>
            <a:custGeom>
              <a:rect b="b" l="l" r="r" t="t"/>
              <a:pathLst>
                <a:path extrusionOk="0" h="193" w="227">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60C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4" name="Shape 74"/>
        <p:cNvGrpSpPr/>
        <p:nvPr/>
      </p:nvGrpSpPr>
      <p:grpSpPr>
        <a:xfrm>
          <a:off x="0" y="0"/>
          <a:ext cx="0" cy="0"/>
          <a:chOff x="0" y="0"/>
          <a:chExt cx="0" cy="0"/>
        </a:xfrm>
      </p:grpSpPr>
      <p:grpSp>
        <p:nvGrpSpPr>
          <p:cNvPr id="75" name="Google Shape;75;p9"/>
          <p:cNvGrpSpPr/>
          <p:nvPr/>
        </p:nvGrpSpPr>
        <p:grpSpPr>
          <a:xfrm>
            <a:off x="11338050" y="303708"/>
            <a:ext cx="533270" cy="495123"/>
            <a:chOff x="11136560" y="116632"/>
            <a:chExt cx="734760" cy="682200"/>
          </a:xfrm>
        </p:grpSpPr>
        <p:sp>
          <p:nvSpPr>
            <p:cNvPr id="76" name="Google Shape;76;p9"/>
            <p:cNvSpPr/>
            <p:nvPr/>
          </p:nvSpPr>
          <p:spPr>
            <a:xfrm>
              <a:off x="11388920" y="403192"/>
              <a:ext cx="482040" cy="395640"/>
            </a:xfrm>
            <a:custGeom>
              <a:rect b="b" l="l" r="r" t="t"/>
              <a:pathLst>
                <a:path extrusionOk="0" h="122" w="149">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60C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9"/>
            <p:cNvSpPr/>
            <p:nvPr/>
          </p:nvSpPr>
          <p:spPr>
            <a:xfrm>
              <a:off x="11136560" y="116632"/>
              <a:ext cx="734760" cy="626400"/>
            </a:xfrm>
            <a:custGeom>
              <a:rect b="b" l="l" r="r" t="t"/>
              <a:pathLst>
                <a:path extrusionOk="0" h="193" w="227">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60C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73"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BD298"/>
        </a:solidFill>
      </p:bgPr>
    </p:bg>
    <p:spTree>
      <p:nvGrpSpPr>
        <p:cNvPr id="757" name="Shape 757"/>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4" r:id="rId1"/>
    <p:sldLayoutId id="214748367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0" Type="http://schemas.openxmlformats.org/officeDocument/2006/relationships/image" Target="../media/image17.png"/><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hyperlink" Target="https://github.com/tc39/proposal-global" TargetMode="External"/><Relationship Id="rId4" Type="http://schemas.openxmlformats.org/officeDocument/2006/relationships/hyperlink" Target="https://github.com/tc39/proposal-global" TargetMode="External"/><Relationship Id="rId9" Type="http://schemas.openxmlformats.org/officeDocument/2006/relationships/hyperlink" Target="https://flaviocopes.com/ecmascript/" TargetMode="External"/><Relationship Id="rId5" Type="http://schemas.openxmlformats.org/officeDocument/2006/relationships/hyperlink" Target="https://github.com/tc39/proposal-flatMap" TargetMode="External"/><Relationship Id="rId6" Type="http://schemas.openxmlformats.org/officeDocument/2006/relationships/hyperlink" Target="https://github.com/tc39/proposal-flatMap" TargetMode="External"/><Relationship Id="rId7" Type="http://schemas.openxmlformats.org/officeDocument/2006/relationships/hyperlink" Target="https://github.com/tc39/proposals/blob/master/finished-proposals.md" TargetMode="External"/><Relationship Id="rId8" Type="http://schemas.openxmlformats.org/officeDocument/2006/relationships/hyperlink" Target="https://github.com/tc39/proposals/blob/master/finished-proposals.md"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30.png"/><Relationship Id="rId4" Type="http://schemas.openxmlformats.org/officeDocument/2006/relationships/hyperlink" Target="https://www.typescriptlang.org/" TargetMode="External"/><Relationship Id="rId5"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35.png"/><Relationship Id="rId4" Type="http://schemas.openxmlformats.org/officeDocument/2006/relationships/image" Target="../media/image33.png"/><Relationship Id="rId9" Type="http://schemas.openxmlformats.org/officeDocument/2006/relationships/image" Target="../media/image17.png"/><Relationship Id="rId5" Type="http://schemas.openxmlformats.org/officeDocument/2006/relationships/image" Target="../media/image36.png"/><Relationship Id="rId6" Type="http://schemas.openxmlformats.org/officeDocument/2006/relationships/hyperlink" Target="https://en.wikipedia.org/wiki/Just-in-time_compilation" TargetMode="External"/><Relationship Id="rId7" Type="http://schemas.openxmlformats.org/officeDocument/2006/relationships/hyperlink" Target="https://en.wikipedia.org/wiki/Just-in-time_compilation" TargetMode="External"/><Relationship Id="rId8" Type="http://schemas.openxmlformats.org/officeDocument/2006/relationships/hyperlink" Target="https://blog.sessionstack.com/how-javascript-works-inside-the-v8-engine-5-tips-on-how-to-write-optimized-code-ac089e62b12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37.png"/><Relationship Id="rId4" Type="http://schemas.openxmlformats.org/officeDocument/2006/relationships/image" Target="../media/image34.png"/><Relationship Id="rId5" Type="http://schemas.openxmlformats.org/officeDocument/2006/relationships/hyperlink" Target="https://youtu.be/aC_QLLilwso" TargetMode="External"/><Relationship Id="rId6"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40.png"/><Relationship Id="rId4" Type="http://schemas.openxmlformats.org/officeDocument/2006/relationships/hyperlink" Target="https://youtu.be/8aGhZQkoFbQ" TargetMode="External"/><Relationship Id="rId5"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hyperlink" Target="https://nodejs.org/" TargetMode="External"/><Relationship Id="rId4" Type="http://schemas.openxmlformats.org/officeDocument/2006/relationships/hyperlink" Target="https://www.architectryan.com/2018/03/17/add-to-the-path-on-windows-10/" TargetMode="External"/><Relationship Id="rId5" Type="http://schemas.openxmlformats.org/officeDocument/2006/relationships/hyperlink" Target="https://www.robertcooper.me/using-eslint-and-prettier-in-a-typescript-project"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hyperlink" Target="https://marketplace.visualstudio.com/items?itemName=formulahendry.code-runner" TargetMode="External"/><Relationship Id="rId4" Type="http://schemas.openxmlformats.org/officeDocument/2006/relationships/hyperlink" Target="https://github.com/Microsoft/TypeScript-Sublime-Plugin" TargetMode="External"/><Relationship Id="rId5" Type="http://schemas.openxmlformats.org/officeDocument/2006/relationships/hyperlink" Target="https://atom.io/packages/atom-typescript" TargetMode="External"/><Relationship Id="rId6" Type="http://schemas.openxmlformats.org/officeDocument/2006/relationships/hyperlink" Target="https://www.jetbrains.com/webstorm/" TargetMode="External"/><Relationship Id="rId7" Type="http://schemas.openxmlformats.org/officeDocument/2006/relationships/hyperlink" Target="https://devonfw.com" TargetMode="External"/><Relationship Id="rId8" Type="http://schemas.openxmlformats.org/officeDocument/2006/relationships/image" Target="../media/image52.png"/></Relationships>
</file>

<file path=ppt/slides/_rels/slide18.xml.rels><?xml version="1.0" encoding="UTF-8" standalone="yes"?><Relationships xmlns="http://schemas.openxmlformats.org/package/2006/relationships"><Relationship Id="rId11" Type="http://schemas.openxmlformats.org/officeDocument/2006/relationships/image" Target="../media/image43.png"/><Relationship Id="rId10" Type="http://schemas.openxmlformats.org/officeDocument/2006/relationships/image" Target="../media/image5.png"/><Relationship Id="rId13" Type="http://schemas.openxmlformats.org/officeDocument/2006/relationships/image" Target="../media/image41.png"/><Relationship Id="rId12" Type="http://schemas.openxmlformats.org/officeDocument/2006/relationships/image" Target="../media/image38.png"/><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hyperlink" Target="https://www.typescriptlang.org/" TargetMode="External"/><Relationship Id="rId4" Type="http://schemas.openxmlformats.org/officeDocument/2006/relationships/hyperlink" Target="https://basarat.gitbook.io/typescript/" TargetMode="External"/><Relationship Id="rId9" Type="http://schemas.openxmlformats.org/officeDocument/2006/relationships/hyperlink" Target="https://developer.mozilla.org/" TargetMode="External"/><Relationship Id="rId5" Type="http://schemas.openxmlformats.org/officeDocument/2006/relationships/hyperlink" Target="https://basarat.gitbook.io/typescript/" TargetMode="External"/><Relationship Id="rId6" Type="http://schemas.openxmlformats.org/officeDocument/2006/relationships/hyperlink" Target="https://basarat.gitbook.io/typescript/" TargetMode="External"/><Relationship Id="rId7" Type="http://schemas.openxmlformats.org/officeDocument/2006/relationships/hyperlink" Target="https://basarat.gitbook.io/typescript/" TargetMode="External"/><Relationship Id="rId8" Type="http://schemas.openxmlformats.org/officeDocument/2006/relationships/image" Target="../media/image12.png"/></Relationships>
</file>

<file path=ppt/slides/_rels/slide19.xml.rels><?xml version="1.0" encoding="UTF-8" standalone="yes"?><Relationships xmlns="http://schemas.openxmlformats.org/package/2006/relationships"><Relationship Id="rId10" Type="http://schemas.openxmlformats.org/officeDocument/2006/relationships/image" Target="../media/image44.png"/><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hyperlink" Target="https://nodejs.org/de/docs/guides/debugging-getting-started/" TargetMode="External"/><Relationship Id="rId4" Type="http://schemas.openxmlformats.org/officeDocument/2006/relationships/hyperlink" Target="https://code.visualstudio.com/docs/nodejs/nodejs-debugging" TargetMode="External"/><Relationship Id="rId9" Type="http://schemas.openxmlformats.org/officeDocument/2006/relationships/hyperlink" Target="https://code.visualstudio.com/docs/nodejs/nodejs-debugging" TargetMode="External"/><Relationship Id="rId5" Type="http://schemas.openxmlformats.org/officeDocument/2006/relationships/hyperlink" Target="https://medium.com/the-node-js-collection/debugging-node-js-with-google-chrome-4965b5f910f4" TargetMode="External"/><Relationship Id="rId6" Type="http://schemas.openxmlformats.org/officeDocument/2006/relationships/hyperlink" Target="https://www.jetbrains.com/help/webstorm/running-and-debugging-node-js.html" TargetMode="External"/><Relationship Id="rId7" Type="http://schemas.openxmlformats.org/officeDocument/2006/relationships/hyperlink" Target="https://youtu.be/2oFKNL7vYV8" TargetMode="External"/><Relationship Id="rId8"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32.jp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hyperlink" Target="https://github.com/soyrochus/diggingjsandt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42.png"/><Relationship Id="rId4" Type="http://schemas.openxmlformats.org/officeDocument/2006/relationships/hyperlink" Target="https://developer.mozilla.org/en-US/docs/Web/JavaScript/Guide/Grammar_and_Types" TargetMode="External"/><Relationship Id="rId5"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46.png"/><Relationship Id="rId4" Type="http://schemas.openxmlformats.org/officeDocument/2006/relationships/hyperlink" Target="https://flaviocopes.com/javascript-automatic-semicolon-insertion/" TargetMode="External"/><Relationship Id="rId5"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4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1.png"/><Relationship Id="rId4" Type="http://schemas.openxmlformats.org/officeDocument/2006/relationships/hyperlink" Target="https://www.capgemini.com/experts/enterprise-architecture/iwan-van-der-kleijn/" TargetMode="External"/><Relationship Id="rId5" Type="http://schemas.openxmlformats.org/officeDocument/2006/relationships/hyperlink" Target="https://twitter.com/soyrochus" TargetMode="External"/><Relationship Id="rId6" Type="http://schemas.openxmlformats.org/officeDocument/2006/relationships/image" Target="../media/image22.png"/><Relationship Id="rId7" Type="http://schemas.openxmlformats.org/officeDocument/2006/relationships/hyperlink" Target="https://twitter.com/soyrochus" TargetMode="External"/><Relationship Id="rId8" Type="http://schemas.openxmlformats.org/officeDocument/2006/relationships/image" Target="../media/image2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 Id="rId3"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 Id="rId3"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 Id="rId3"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 Id="rId3" Type="http://schemas.openxmlformats.org/officeDocument/2006/relationships/image" Target="../media/image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5.png"/><Relationship Id="rId4"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1.png"/><Relationship Id="rId4" Type="http://schemas.openxmlformats.org/officeDocument/2006/relationships/hyperlink" Target="https://www.linkedin.com/in/santosjimenez/" TargetMode="External"/><Relationship Id="rId5" Type="http://schemas.openxmlformats.org/officeDocument/2006/relationships/hyperlink" Target="https://twitter.com/sjimenez77" TargetMode="External"/><Relationship Id="rId6" Type="http://schemas.openxmlformats.org/officeDocument/2006/relationships/image" Target="../media/image22.png"/><Relationship Id="rId7" Type="http://schemas.openxmlformats.org/officeDocument/2006/relationships/image" Target="../media/image2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 Id="rId3" Type="http://schemas.openxmlformats.org/officeDocument/2006/relationships/image" Target="../media/image50.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 Id="rId3"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 Id="rId3"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 Id="rId3" Type="http://schemas.openxmlformats.org/officeDocument/2006/relationships/image" Target="../media/image1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20" Type="http://schemas.openxmlformats.org/officeDocument/2006/relationships/hyperlink" Target="https://developer.mozilla.org/en-US/docs/Web/JavaScript/Reference/Statements/for...in" TargetMode="External"/><Relationship Id="rId11" Type="http://schemas.openxmlformats.org/officeDocument/2006/relationships/hyperlink" Target="https://developer.mozilla.org/en-US/docs/Web/API/NodeList" TargetMode="External"/><Relationship Id="rId22" Type="http://schemas.openxmlformats.org/officeDocument/2006/relationships/hyperlink" Target="https://developer.mozilla.org/en-US/docs/Web/JavaScript/Enumerability_and_ownership_of_properties" TargetMode="External"/><Relationship Id="rId10" Type="http://schemas.openxmlformats.org/officeDocument/2006/relationships/hyperlink" Target="https://developer.mozilla.org/en-US/docs/Web/JavaScript/Reference/Functions/arguments" TargetMode="External"/><Relationship Id="rId21" Type="http://schemas.openxmlformats.org/officeDocument/2006/relationships/hyperlink" Target="https://developer.mozilla.org/en-US/docs/Web/JavaScript/Enumerability_and_ownership_of_properties" TargetMode="External"/><Relationship Id="rId13" Type="http://schemas.openxmlformats.org/officeDocument/2006/relationships/hyperlink" Target="https://developer.mozilla.org/en-US/docs/Web/JavaScript/Reference/Global_Objects/TypedArray" TargetMode="External"/><Relationship Id="rId24" Type="http://schemas.openxmlformats.org/officeDocument/2006/relationships/hyperlink" Target="https://developer.mozilla.org/en-US/docs/Web/JavaScript/Guide/Iterators_and_Generators#Iterables" TargetMode="External"/><Relationship Id="rId12" Type="http://schemas.openxmlformats.org/officeDocument/2006/relationships/hyperlink" Target="https://developer.mozilla.org/en-US/docs/Web/JavaScript/Reference/Global_Objects/TypedArray" TargetMode="External"/><Relationship Id="rId23" Type="http://schemas.openxmlformats.org/officeDocument/2006/relationships/hyperlink" Target="https://developer.mozilla.org/en-US/docs/Web/JavaScript/Guide/Iterators_and_Generators#Iterables" TargetMode="External"/><Relationship Id="rId1" Type="http://schemas.openxmlformats.org/officeDocument/2006/relationships/slideLayout" Target="../slideLayouts/slideLayout19.xml"/><Relationship Id="rId2" Type="http://schemas.openxmlformats.org/officeDocument/2006/relationships/notesSlide" Target="../notesSlides/notesSlide49.xml"/><Relationship Id="rId3" Type="http://schemas.openxmlformats.org/officeDocument/2006/relationships/hyperlink" Target="https://developer.mozilla.org/en-US/docs/Web/JavaScript/Reference/Iteration_protocols#The_iterable_protocol" TargetMode="External"/><Relationship Id="rId4" Type="http://schemas.openxmlformats.org/officeDocument/2006/relationships/hyperlink" Target="https://developer.mozilla.org/en-US/docs/Web/JavaScript/Reference/Iteration_protocols#The_iterable_protocol" TargetMode="External"/><Relationship Id="rId9" Type="http://schemas.openxmlformats.org/officeDocument/2006/relationships/hyperlink" Target="https://developer.mozilla.org/en-US/docs/Web/JavaScript/Reference/Functions/arguments" TargetMode="External"/><Relationship Id="rId15" Type="http://schemas.openxmlformats.org/officeDocument/2006/relationships/hyperlink" Target="https://developer.mozilla.org/en-US/docs/Web/JavaScript/Reference/Global_Objects/Map" TargetMode="External"/><Relationship Id="rId14" Type="http://schemas.openxmlformats.org/officeDocument/2006/relationships/hyperlink" Target="https://developer.mozilla.org/en-US/docs/Web/JavaScript/Reference/Global_Objects/Map" TargetMode="External"/><Relationship Id="rId17" Type="http://schemas.openxmlformats.org/officeDocument/2006/relationships/hyperlink" Target="https://developer.mozilla.org/en-US/docs/Web/JavaScript/Reference/Global_Objects/Set" TargetMode="External"/><Relationship Id="rId16" Type="http://schemas.openxmlformats.org/officeDocument/2006/relationships/hyperlink" Target="https://developer.mozilla.org/en-US/docs/Web/JavaScript/Reference/Global_Objects/Set" TargetMode="External"/><Relationship Id="rId5" Type="http://schemas.openxmlformats.org/officeDocument/2006/relationships/hyperlink" Target="https://developer.mozilla.org/en-US/docs/Web/JavaScript/Reference/Global_Objects/String" TargetMode="External"/><Relationship Id="rId19" Type="http://schemas.openxmlformats.org/officeDocument/2006/relationships/hyperlink" Target="https://developer.mozilla.org/en-US/docs/Web/JavaScript/Reference/Statements/for...in" TargetMode="External"/><Relationship Id="rId6" Type="http://schemas.openxmlformats.org/officeDocument/2006/relationships/hyperlink" Target="https://developer.mozilla.org/en-US/docs/Web/JavaScript/Reference/Global_Objects/String" TargetMode="External"/><Relationship Id="rId18" Type="http://schemas.openxmlformats.org/officeDocument/2006/relationships/hyperlink" Target="https://developer.mozilla.org/en-US/docs/Web/JavaScript/Reference/Statements/for...of" TargetMode="External"/><Relationship Id="rId7" Type="http://schemas.openxmlformats.org/officeDocument/2006/relationships/hyperlink" Target="https://developer.mozilla.org/en-US/docs/Web/JavaScript/Reference/Global_Objects/Array" TargetMode="External"/><Relationship Id="rId8" Type="http://schemas.openxmlformats.org/officeDocument/2006/relationships/hyperlink" Target="https://developer.mozilla.org/en-US/docs/Web/JavaScript/Reference/Global_Objects/Arra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 Id="rId3" Type="http://schemas.openxmlformats.org/officeDocument/2006/relationships/image" Target="../media/image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1.xml"/><Relationship Id="rId3" Type="http://schemas.openxmlformats.org/officeDocument/2006/relationships/image" Target="../media/image1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2.xml"/><Relationship Id="rId3" Type="http://schemas.openxmlformats.org/officeDocument/2006/relationships/hyperlink" Target="https://stackoverflow.com/questions/37233735/typescript-interfaces-vs-types" TargetMode="External"/><Relationship Id="rId4" Type="http://schemas.openxmlformats.org/officeDocument/2006/relationships/image" Target="../media/image1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4.xml"/><Relationship Id="rId3" Type="http://schemas.openxmlformats.org/officeDocument/2006/relationships/hyperlink" Target="https://developer.mozilla.org/en-US/docs/Web/JavaScript/Reference/Classes/extends" TargetMode="External"/><Relationship Id="rId4" Type="http://schemas.openxmlformats.org/officeDocument/2006/relationships/hyperlink" Target="https://developer.mozilla.org/en-US/docs/Web/JavaScript/Reference/Classes/extends" TargetMode="External"/><Relationship Id="rId5" Type="http://schemas.openxmlformats.org/officeDocument/2006/relationships/hyperlink" Target="https://developer.mozilla.org/en-US/docs/Web/JavaScript/Reference/Operators/super"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6.xml"/><Relationship Id="rId3" Type="http://schemas.openxmlformats.org/officeDocument/2006/relationships/image" Target="../media/image1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7.xml"/><Relationship Id="rId3" Type="http://schemas.openxmlformats.org/officeDocument/2006/relationships/hyperlink" Target="https://developer.mozilla.org/en-US/docs/Web/JavaScript/Reference/Statements/block"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5.png"/><Relationship Id="rId4" Type="http://schemas.openxmlformats.org/officeDocument/2006/relationships/image" Target="../media/image1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9.xml"/><Relationship Id="rId3" Type="http://schemas.openxmlformats.org/officeDocument/2006/relationships/hyperlink" Target="https://developer.mozilla.org/en-US/docs/Web/JavaScript/Reference/Statements/import" TargetMode="External"/><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2.xml"/><Relationship Id="rId3" Type="http://schemas.openxmlformats.org/officeDocument/2006/relationships/hyperlink" Target="https://developer.mozilla.org/en-US/docs/Web/JavaScript/Reference/Global_Objects/Promise" TargetMode="External"/><Relationship Id="rId4" Type="http://schemas.openxmlformats.org/officeDocument/2006/relationships/hyperlink" Target="https://developer.mozilla.org/en-US/docs/Web/JavaScript/Reference/Global_Objects/Promise"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4.xml"/><Relationship Id="rId3" Type="http://schemas.openxmlformats.org/officeDocument/2006/relationships/image" Target="../media/image1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6.xml"/><Relationship Id="rId3" Type="http://schemas.openxmlformats.org/officeDocument/2006/relationships/image" Target="../media/image1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7.xml"/><Relationship Id="rId3" Type="http://schemas.openxmlformats.org/officeDocument/2006/relationships/image" Target="../media/image1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9.xml"/><Relationship Id="rId3" Type="http://schemas.openxmlformats.org/officeDocument/2006/relationships/image" Target="../media/image4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28.png"/><Relationship Id="rId4" Type="http://schemas.openxmlformats.org/officeDocument/2006/relationships/hyperlink" Target="https://towardsdatascience.com/java-vs-javascript-which-is-the-best-choice-for-2019-a41ee2d3f78d" TargetMode="External"/><Relationship Id="rId5" Type="http://schemas.openxmlformats.org/officeDocument/2006/relationships/image" Target="../media/image1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1.xml"/><Relationship Id="rId3" Type="http://schemas.openxmlformats.org/officeDocument/2006/relationships/image" Target="../media/image1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2.xml"/><Relationship Id="rId3" Type="http://schemas.openxmlformats.org/officeDocument/2006/relationships/image" Target="../media/image12.png"/></Relationships>
</file>

<file path=ppt/slides/_rels/slide73.xml.rels><?xml version="1.0" encoding="UTF-8" standalone="yes"?><Relationships xmlns="http://schemas.openxmlformats.org/package/2006/relationships"><Relationship Id="rId11" Type="http://schemas.openxmlformats.org/officeDocument/2006/relationships/hyperlink" Target="https://www.typescriptlang.org/docs/handbook/declaration-files/do-s-and-don-ts.html#general-types" TargetMode="External"/><Relationship Id="rId10" Type="http://schemas.openxmlformats.org/officeDocument/2006/relationships/hyperlink" Target="https://htmlcheatsheet.com/js/" TargetMode="External"/><Relationship Id="rId12" Type="http://schemas.openxmlformats.org/officeDocument/2006/relationships/hyperlink" Target="https://khalilstemmler.com/articles/typescript-domain-driven-design/make-illegal-states-unrepresentable/" TargetMode="External"/><Relationship Id="rId1" Type="http://schemas.openxmlformats.org/officeDocument/2006/relationships/slideLayout" Target="../slideLayouts/slideLayout19.xml"/><Relationship Id="rId2" Type="http://schemas.openxmlformats.org/officeDocument/2006/relationships/notesSlide" Target="../notesSlides/notesSlide73.xml"/><Relationship Id="rId3" Type="http://schemas.openxmlformats.org/officeDocument/2006/relationships/hyperlink" Target="https://www.javascripttutorial.net/es6/" TargetMode="External"/><Relationship Id="rId4" Type="http://schemas.openxmlformats.org/officeDocument/2006/relationships/hyperlink" Target="https://codetower.github.io/es6-features/" TargetMode="External"/><Relationship Id="rId9" Type="http://schemas.openxmlformats.org/officeDocument/2006/relationships/hyperlink" Target="https://dev.to/robertcoopercode/using-eslint-and-prettier-in-a-typescript-project-53jb" TargetMode="External"/><Relationship Id="rId5" Type="http://schemas.openxmlformats.org/officeDocument/2006/relationships/hyperlink" Target="http://es6-features.org/" TargetMode="External"/><Relationship Id="rId6" Type="http://schemas.openxmlformats.org/officeDocument/2006/relationships/hyperlink" Target="https://medium.com/@harisbaig100/things-to-keep-in-mind-while-moving-from-es3-es5-to-es6-javascript-12e6ea2acafa" TargetMode="External"/><Relationship Id="rId7" Type="http://schemas.openxmlformats.org/officeDocument/2006/relationships/hyperlink" Target="https://mariusschulz.com/blog" TargetMode="External"/><Relationship Id="rId8" Type="http://schemas.openxmlformats.org/officeDocument/2006/relationships/hyperlink" Target="https://github.com/techfort/LokiJS"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29.png"/><Relationship Id="rId5" Type="http://schemas.openxmlformats.org/officeDocument/2006/relationships/image" Target="../media/image21.png"/><Relationship Id="rId6" Type="http://schemas.openxmlformats.org/officeDocument/2006/relationships/hyperlink" Target="https://youtu.be/aX3ZABCdC38" TargetMode="External"/><Relationship Id="rId7"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53.png"/><Relationship Id="rId4" Type="http://schemas.openxmlformats.org/officeDocument/2006/relationships/hyperlink" Target="http://es6-features.org" TargetMode="External"/><Relationship Id="rId5"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7" name="Shape 807"/>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1" name="Shape 881"/>
        <p:cNvGrpSpPr/>
        <p:nvPr/>
      </p:nvGrpSpPr>
      <p:grpSpPr>
        <a:xfrm>
          <a:off x="0" y="0"/>
          <a:ext cx="0" cy="0"/>
          <a:chOff x="0" y="0"/>
          <a:chExt cx="0" cy="0"/>
        </a:xfrm>
      </p:grpSpPr>
      <p:sp>
        <p:nvSpPr>
          <p:cNvPr id="882" name="Google Shape;882;p42"/>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What name to use?</a:t>
            </a:r>
            <a:endParaRPr/>
          </a:p>
        </p:txBody>
      </p:sp>
      <p:sp>
        <p:nvSpPr>
          <p:cNvPr id="883" name="Google Shape;883;p42"/>
          <p:cNvSpPr txBox="1"/>
          <p:nvPr>
            <p:ph idx="2" type="body"/>
          </p:nvPr>
        </p:nvSpPr>
        <p:spPr>
          <a:xfrm>
            <a:off x="858600" y="1625188"/>
            <a:ext cx="10662600" cy="4509600"/>
          </a:xfrm>
          <a:prstGeom prst="rect">
            <a:avLst/>
          </a:prstGeom>
        </p:spPr>
        <p:txBody>
          <a:bodyPr anchorCtr="0" anchor="ctr" bIns="0" lIns="0" spcFirstLastPara="1" rIns="0" wrap="square" tIns="0">
            <a:noAutofit/>
          </a:bodyPr>
          <a:lstStyle/>
          <a:p>
            <a:pPr indent="0" lvl="0" marL="0" rtl="0" algn="l">
              <a:lnSpc>
                <a:spcPct val="115000"/>
              </a:lnSpc>
              <a:spcBef>
                <a:spcPts val="1200"/>
              </a:spcBef>
              <a:spcAft>
                <a:spcPts val="0"/>
              </a:spcAft>
              <a:buNone/>
            </a:pPr>
            <a:r>
              <a:rPr b="1" lang="en-US" sz="1800">
                <a:solidFill>
                  <a:schemeClr val="dk1"/>
                </a:solidFill>
              </a:rPr>
              <a:t>ES6</a:t>
            </a:r>
            <a:r>
              <a:rPr lang="en-US" sz="1800">
                <a:solidFill>
                  <a:schemeClr val="dk1"/>
                </a:solidFill>
              </a:rPr>
              <a:t> or The </a:t>
            </a:r>
            <a:r>
              <a:rPr b="1" lang="en-US" sz="1800">
                <a:solidFill>
                  <a:schemeClr val="dk1"/>
                </a:solidFill>
              </a:rPr>
              <a:t>ECMAScript 2015</a:t>
            </a:r>
            <a:r>
              <a:rPr lang="en-US" sz="1800">
                <a:solidFill>
                  <a:schemeClr val="dk1"/>
                </a:solidFill>
              </a:rPr>
              <a:t> Language version was the last big release. Future updates to the specification will be smaller. New language features will be implemented in JavaScript engines before they are officially included in the specification.</a:t>
            </a:r>
            <a:endParaRPr sz="1800">
              <a:solidFill>
                <a:schemeClr val="dk1"/>
              </a:solidFill>
            </a:endParaRPr>
          </a:p>
          <a:p>
            <a:pPr indent="0" lvl="0" marL="0" rtl="0" algn="l">
              <a:lnSpc>
                <a:spcPct val="115000"/>
              </a:lnSpc>
              <a:spcBef>
                <a:spcPts val="1200"/>
              </a:spcBef>
              <a:spcAft>
                <a:spcPts val="0"/>
              </a:spcAft>
              <a:buNone/>
            </a:pPr>
            <a:r>
              <a:rPr lang="en-US" sz="1800">
                <a:solidFill>
                  <a:schemeClr val="dk1"/>
                </a:solidFill>
              </a:rPr>
              <a:t>You should talk about</a:t>
            </a:r>
            <a:endParaRPr sz="1800">
              <a:solidFill>
                <a:schemeClr val="dk1"/>
              </a:solidFill>
            </a:endParaRPr>
          </a:p>
          <a:p>
            <a:pPr indent="-342900" lvl="0" marL="457200" rtl="0" algn="l">
              <a:lnSpc>
                <a:spcPct val="115000"/>
              </a:lnSpc>
              <a:spcBef>
                <a:spcPts val="1200"/>
              </a:spcBef>
              <a:spcAft>
                <a:spcPts val="0"/>
              </a:spcAft>
              <a:buClr>
                <a:schemeClr val="dk1"/>
              </a:buClr>
              <a:buSzPts val="1800"/>
              <a:buChar char="●"/>
            </a:pPr>
            <a:r>
              <a:rPr b="1" lang="en-US" sz="1800">
                <a:solidFill>
                  <a:schemeClr val="dk1"/>
                </a:solidFill>
              </a:rPr>
              <a:t>use ES6</a:t>
            </a:r>
            <a:r>
              <a:rPr lang="en-US" sz="1800">
                <a:solidFill>
                  <a:schemeClr val="dk1"/>
                </a:solidFill>
              </a:rPr>
              <a:t> to refer to </a:t>
            </a:r>
            <a:r>
              <a:rPr i="1" lang="en-US" sz="1800">
                <a:solidFill>
                  <a:schemeClr val="dk1"/>
                </a:solidFill>
              </a:rPr>
              <a:t>"ECMAScript 2015 Language"</a:t>
            </a:r>
            <a:r>
              <a:rPr lang="en-US" sz="1800">
                <a:solidFill>
                  <a:schemeClr val="dk1"/>
                </a:solidFill>
              </a:rPr>
              <a:t> (arrow functions, template strings, Promises), it's shorter than ES2015, and both are unofficial, ES6 was the last big release, and the name is in line with the previous big release ES5, things change after that</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after ES6, use names of language features</a:t>
            </a:r>
            <a:r>
              <a:rPr lang="en-US" sz="1800">
                <a:solidFill>
                  <a:schemeClr val="dk1"/>
                </a:solidFill>
              </a:rPr>
              <a:t>, such as</a:t>
            </a:r>
            <a:r>
              <a:rPr lang="en-US" sz="1800">
                <a:solidFill>
                  <a:schemeClr val="dk1"/>
                </a:solidFill>
                <a:uFill>
                  <a:noFill/>
                </a:uFill>
                <a:hlinkClick r:id="rId3"/>
              </a:rPr>
              <a:t> </a:t>
            </a:r>
            <a:r>
              <a:rPr lang="en-US" sz="1800" u="sng">
                <a:solidFill>
                  <a:schemeClr val="hlink"/>
                </a:solidFill>
                <a:hlinkClick r:id="rId4"/>
              </a:rPr>
              <a:t>"globalThis"</a:t>
            </a:r>
            <a:r>
              <a:rPr lang="en-US" sz="1800">
                <a:solidFill>
                  <a:schemeClr val="dk1"/>
                </a:solidFill>
              </a:rPr>
              <a:t> and</a:t>
            </a:r>
            <a:r>
              <a:rPr lang="en-US" sz="1800">
                <a:solidFill>
                  <a:schemeClr val="dk1"/>
                </a:solidFill>
                <a:uFill>
                  <a:noFill/>
                </a:uFill>
                <a:hlinkClick r:id="rId5"/>
              </a:rPr>
              <a:t> </a:t>
            </a:r>
            <a:r>
              <a:rPr lang="en-US" sz="1800" u="sng">
                <a:solidFill>
                  <a:schemeClr val="hlink"/>
                </a:solidFill>
                <a:hlinkClick r:id="rId6"/>
              </a:rPr>
              <a:t>"Array.prototype.flatMap"</a:t>
            </a:r>
            <a:r>
              <a:rPr lang="en-US" sz="1800">
                <a:solidFill>
                  <a:schemeClr val="dk1"/>
                </a:solidFill>
              </a:rPr>
              <a:t>, the specification is only updated after working implementations exist in JS engines, check</a:t>
            </a:r>
            <a:r>
              <a:rPr lang="en-US" sz="1800">
                <a:solidFill>
                  <a:schemeClr val="dk1"/>
                </a:solidFill>
                <a:uFill>
                  <a:noFill/>
                </a:uFill>
                <a:hlinkClick r:id="rId7"/>
              </a:rPr>
              <a:t> </a:t>
            </a:r>
            <a:r>
              <a:rPr lang="en-US" sz="1800" u="sng">
                <a:solidFill>
                  <a:schemeClr val="hlink"/>
                </a:solidFill>
                <a:hlinkClick r:id="rId8"/>
              </a:rPr>
              <a:t>TC39 Finished Proposals</a:t>
            </a:r>
            <a:r>
              <a:rPr lang="en-US" sz="1800">
                <a:solidFill>
                  <a:schemeClr val="dk1"/>
                </a:solidFill>
              </a:rPr>
              <a:t> for a list of features to be included in the next specification</a:t>
            </a:r>
            <a:endParaRPr sz="1800">
              <a:solidFill>
                <a:schemeClr val="dk1"/>
              </a:solidFill>
            </a:endParaRPr>
          </a:p>
          <a:p>
            <a:pPr indent="-342900" lvl="0" marL="457200" rtl="0" algn="l">
              <a:lnSpc>
                <a:spcPct val="115000"/>
              </a:lnSpc>
              <a:spcBef>
                <a:spcPts val="0"/>
              </a:spcBef>
              <a:spcAft>
                <a:spcPts val="0"/>
              </a:spcAft>
              <a:buClr>
                <a:schemeClr val="dk1"/>
              </a:buClr>
              <a:buSzPts val="1800"/>
              <a:buFont typeface="Calibri"/>
              <a:buChar char="●"/>
            </a:pPr>
            <a:r>
              <a:rPr lang="en-US" sz="1800">
                <a:solidFill>
                  <a:schemeClr val="dk1"/>
                </a:solidFill>
              </a:rPr>
              <a:t>for historically referring one year's updates to the ECMAScript specification use ES[year]</a:t>
            </a:r>
            <a:endParaRPr sz="1800"/>
          </a:p>
        </p:txBody>
      </p:sp>
      <p:pic>
        <p:nvPicPr>
          <p:cNvPr id="884" name="Google Shape;884;p42">
            <a:hlinkClick r:id="rId9"/>
          </p:cNvPr>
          <p:cNvPicPr preferRelativeResize="0"/>
          <p:nvPr/>
        </p:nvPicPr>
        <p:blipFill rotWithShape="1">
          <a:blip r:embed="rId10">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9" name="Shape 889"/>
        <p:cNvGrpSpPr/>
        <p:nvPr/>
      </p:nvGrpSpPr>
      <p:grpSpPr>
        <a:xfrm>
          <a:off x="0" y="0"/>
          <a:ext cx="0" cy="0"/>
          <a:chOff x="0" y="0"/>
          <a:chExt cx="0" cy="0"/>
        </a:xfrm>
      </p:grpSpPr>
      <p:sp>
        <p:nvSpPr>
          <p:cNvPr id="890" name="Google Shape;890;p43"/>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TypeScript</a:t>
            </a:r>
            <a:endParaRPr/>
          </a:p>
        </p:txBody>
      </p:sp>
      <p:pic>
        <p:nvPicPr>
          <p:cNvPr id="891" name="Google Shape;891;p43"/>
          <p:cNvPicPr preferRelativeResize="0"/>
          <p:nvPr/>
        </p:nvPicPr>
        <p:blipFill>
          <a:blip r:embed="rId3">
            <a:alphaModFix/>
          </a:blip>
          <a:stretch>
            <a:fillRect/>
          </a:stretch>
        </p:blipFill>
        <p:spPr>
          <a:xfrm>
            <a:off x="3687975" y="1150099"/>
            <a:ext cx="7837250" cy="5388100"/>
          </a:xfrm>
          <a:prstGeom prst="rect">
            <a:avLst/>
          </a:prstGeom>
          <a:noFill/>
          <a:ln>
            <a:noFill/>
          </a:ln>
        </p:spPr>
      </p:pic>
      <p:sp>
        <p:nvSpPr>
          <p:cNvPr id="892" name="Google Shape;892;p43"/>
          <p:cNvSpPr txBox="1"/>
          <p:nvPr/>
        </p:nvSpPr>
        <p:spPr>
          <a:xfrm>
            <a:off x="8783800" y="5561875"/>
            <a:ext cx="3288300" cy="837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Calibri"/>
                <a:ea typeface="Calibri"/>
                <a:cs typeface="Calibri"/>
                <a:sym typeface="Calibri"/>
              </a:rPr>
              <a:t>Neither t</a:t>
            </a:r>
            <a:r>
              <a:rPr lang="en-US" sz="1800">
                <a:latin typeface="Calibri"/>
                <a:ea typeface="Calibri"/>
                <a:cs typeface="Calibri"/>
                <a:sym typeface="Calibri"/>
              </a:rPr>
              <a:t>he Browser nor Node.js can run TypeScript so it must be compiled (“transpiled”) to JavaScript</a:t>
            </a:r>
            <a:endParaRPr sz="1800">
              <a:latin typeface="Calibri"/>
              <a:ea typeface="Calibri"/>
              <a:cs typeface="Calibri"/>
              <a:sym typeface="Calibri"/>
            </a:endParaRPr>
          </a:p>
        </p:txBody>
      </p:sp>
      <p:sp>
        <p:nvSpPr>
          <p:cNvPr id="893" name="Google Shape;893;p43"/>
          <p:cNvSpPr txBox="1"/>
          <p:nvPr/>
        </p:nvSpPr>
        <p:spPr>
          <a:xfrm>
            <a:off x="462525" y="2824450"/>
            <a:ext cx="3000000" cy="35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Calibri"/>
                <a:ea typeface="Calibri"/>
                <a:cs typeface="Calibri"/>
                <a:sym typeface="Calibri"/>
              </a:rPr>
              <a:t>TypeScript</a:t>
            </a:r>
            <a:r>
              <a:rPr lang="en-US" sz="1800">
                <a:latin typeface="Calibri"/>
                <a:ea typeface="Calibri"/>
                <a:cs typeface="Calibri"/>
                <a:sym typeface="Calibri"/>
              </a:rPr>
              <a:t> was launched for public use in October 2012. It was a result of two years of development at Microsoft. One of the lead designers and developers is Anders Hejlsberg, who is very well known as being the lead architect of C#, as well as the creator of Delphi and Turbo Pascal. </a:t>
            </a:r>
            <a:endParaRPr sz="1800">
              <a:latin typeface="Calibri"/>
              <a:ea typeface="Calibri"/>
              <a:cs typeface="Calibri"/>
              <a:sym typeface="Calibri"/>
            </a:endParaRPr>
          </a:p>
        </p:txBody>
      </p:sp>
      <p:sp>
        <p:nvSpPr>
          <p:cNvPr id="894" name="Google Shape;894;p43"/>
          <p:cNvSpPr/>
          <p:nvPr/>
        </p:nvSpPr>
        <p:spPr>
          <a:xfrm>
            <a:off x="5163125" y="4119425"/>
            <a:ext cx="1468500" cy="563400"/>
          </a:xfrm>
          <a:prstGeom prst="rect">
            <a:avLst/>
          </a:prstGeom>
          <a:solidFill>
            <a:srgbClr val="3942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3"/>
          <p:cNvSpPr/>
          <p:nvPr/>
        </p:nvSpPr>
        <p:spPr>
          <a:xfrm>
            <a:off x="4958475" y="4456850"/>
            <a:ext cx="1986000" cy="563400"/>
          </a:xfrm>
          <a:prstGeom prst="rect">
            <a:avLst/>
          </a:prstGeom>
          <a:solidFill>
            <a:srgbClr val="3942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3"/>
          <p:cNvSpPr txBox="1"/>
          <p:nvPr/>
        </p:nvSpPr>
        <p:spPr>
          <a:xfrm>
            <a:off x="462525" y="1412875"/>
            <a:ext cx="3340800" cy="98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800">
                <a:latin typeface="Calibri"/>
                <a:ea typeface="Calibri"/>
                <a:cs typeface="Calibri"/>
                <a:sym typeface="Calibri"/>
              </a:rPr>
              <a:t>“...</a:t>
            </a:r>
            <a:r>
              <a:rPr b="1" lang="en-US" sz="1800">
                <a:latin typeface="Calibri"/>
                <a:ea typeface="Calibri"/>
                <a:cs typeface="Calibri"/>
                <a:sym typeface="Calibri"/>
              </a:rPr>
              <a:t>TypeScript is a typed superset of JavaScript that compiles to plain JavaScript</a:t>
            </a:r>
            <a:r>
              <a:rPr lang="en-US" sz="1800">
                <a:latin typeface="Calibri"/>
                <a:ea typeface="Calibri"/>
                <a:cs typeface="Calibri"/>
                <a:sym typeface="Calibri"/>
              </a:rPr>
              <a:t>…”</a:t>
            </a:r>
            <a:endParaRPr sz="1800">
              <a:latin typeface="Calibri"/>
              <a:ea typeface="Calibri"/>
              <a:cs typeface="Calibri"/>
              <a:sym typeface="Calibri"/>
            </a:endParaRPr>
          </a:p>
        </p:txBody>
      </p:sp>
      <p:pic>
        <p:nvPicPr>
          <p:cNvPr id="897" name="Google Shape;897;p43">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2" name="Shape 902"/>
        <p:cNvGrpSpPr/>
        <p:nvPr/>
      </p:nvGrpSpPr>
      <p:grpSpPr>
        <a:xfrm>
          <a:off x="0" y="0"/>
          <a:ext cx="0" cy="0"/>
          <a:chOff x="0" y="0"/>
          <a:chExt cx="0" cy="0"/>
        </a:xfrm>
      </p:grpSpPr>
      <p:pic>
        <p:nvPicPr>
          <p:cNvPr id="903" name="Google Shape;903;p44"/>
          <p:cNvPicPr preferRelativeResize="0"/>
          <p:nvPr/>
        </p:nvPicPr>
        <p:blipFill>
          <a:blip r:embed="rId3">
            <a:alphaModFix/>
          </a:blip>
          <a:stretch>
            <a:fillRect/>
          </a:stretch>
        </p:blipFill>
        <p:spPr>
          <a:xfrm>
            <a:off x="4580913" y="1782325"/>
            <a:ext cx="7011851" cy="2900250"/>
          </a:xfrm>
          <a:prstGeom prst="rect">
            <a:avLst/>
          </a:prstGeom>
          <a:noFill/>
          <a:ln>
            <a:noFill/>
          </a:ln>
        </p:spPr>
      </p:pic>
      <p:sp>
        <p:nvSpPr>
          <p:cNvPr id="904" name="Google Shape;904;p44"/>
          <p:cNvSpPr txBox="1"/>
          <p:nvPr>
            <p:ph type="title"/>
          </p:nvPr>
        </p:nvSpPr>
        <p:spPr>
          <a:xfrm>
            <a:off x="858597" y="370575"/>
            <a:ext cx="77403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From source code to execution</a:t>
            </a:r>
            <a:endParaRPr/>
          </a:p>
        </p:txBody>
      </p:sp>
      <p:pic>
        <p:nvPicPr>
          <p:cNvPr id="905" name="Google Shape;905;p44"/>
          <p:cNvPicPr preferRelativeResize="0"/>
          <p:nvPr/>
        </p:nvPicPr>
        <p:blipFill rotWithShape="1">
          <a:blip r:embed="rId4">
            <a:alphaModFix/>
          </a:blip>
          <a:srcRect b="15835" l="74215" r="4511" t="19182"/>
          <a:stretch/>
        </p:blipFill>
        <p:spPr>
          <a:xfrm>
            <a:off x="4813613" y="3060425"/>
            <a:ext cx="849426" cy="923650"/>
          </a:xfrm>
          <a:prstGeom prst="rect">
            <a:avLst/>
          </a:prstGeom>
          <a:noFill/>
          <a:ln>
            <a:noFill/>
          </a:ln>
        </p:spPr>
      </p:pic>
      <p:pic>
        <p:nvPicPr>
          <p:cNvPr id="906" name="Google Shape;906;p44"/>
          <p:cNvPicPr preferRelativeResize="0"/>
          <p:nvPr/>
        </p:nvPicPr>
        <p:blipFill rotWithShape="1">
          <a:blip r:embed="rId4">
            <a:alphaModFix/>
          </a:blip>
          <a:srcRect b="0" l="0" r="6006" t="0"/>
          <a:stretch/>
        </p:blipFill>
        <p:spPr>
          <a:xfrm>
            <a:off x="676163" y="1782325"/>
            <a:ext cx="3753150" cy="1421475"/>
          </a:xfrm>
          <a:prstGeom prst="rect">
            <a:avLst/>
          </a:prstGeom>
          <a:noFill/>
          <a:ln>
            <a:noFill/>
          </a:ln>
        </p:spPr>
      </p:pic>
      <p:pic>
        <p:nvPicPr>
          <p:cNvPr id="907" name="Google Shape;907;p44"/>
          <p:cNvPicPr preferRelativeResize="0"/>
          <p:nvPr/>
        </p:nvPicPr>
        <p:blipFill>
          <a:blip r:embed="rId5">
            <a:alphaModFix/>
          </a:blip>
          <a:stretch>
            <a:fillRect/>
          </a:stretch>
        </p:blipFill>
        <p:spPr>
          <a:xfrm>
            <a:off x="11107809" y="4415900"/>
            <a:ext cx="761074" cy="761074"/>
          </a:xfrm>
          <a:prstGeom prst="rect">
            <a:avLst/>
          </a:prstGeom>
          <a:noFill/>
          <a:ln>
            <a:noFill/>
          </a:ln>
        </p:spPr>
      </p:pic>
      <p:sp>
        <p:nvSpPr>
          <p:cNvPr id="908" name="Google Shape;908;p44"/>
          <p:cNvSpPr txBox="1"/>
          <p:nvPr/>
        </p:nvSpPr>
        <p:spPr>
          <a:xfrm>
            <a:off x="795300" y="4881400"/>
            <a:ext cx="10312500" cy="1727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3000"/>
              </a:spcBef>
              <a:spcAft>
                <a:spcPts val="3000"/>
              </a:spcAft>
              <a:buNone/>
            </a:pPr>
            <a:r>
              <a:rPr lang="en-US" sz="1200">
                <a:solidFill>
                  <a:schemeClr val="dk1"/>
                </a:solidFill>
                <a:latin typeface="Calibri"/>
                <a:ea typeface="Calibri"/>
                <a:cs typeface="Calibri"/>
                <a:sym typeface="Calibri"/>
              </a:rPr>
              <a:t>V8 is a </a:t>
            </a:r>
            <a:r>
              <a:rPr b="1" lang="en-US" sz="1200">
                <a:solidFill>
                  <a:schemeClr val="dk1"/>
                </a:solidFill>
                <a:latin typeface="Calibri"/>
                <a:ea typeface="Calibri"/>
                <a:cs typeface="Calibri"/>
                <a:sym typeface="Calibri"/>
              </a:rPr>
              <a:t>JavaScript engine</a:t>
            </a:r>
            <a:r>
              <a:rPr lang="en-US" sz="1200">
                <a:solidFill>
                  <a:schemeClr val="dk1"/>
                </a:solidFill>
                <a:latin typeface="Calibri"/>
                <a:ea typeface="Calibri"/>
                <a:cs typeface="Calibri"/>
                <a:sym typeface="Calibri"/>
              </a:rPr>
              <a:t> built developed by Google.  It is </a:t>
            </a:r>
            <a:r>
              <a:rPr b="1" lang="en-US" sz="1200">
                <a:solidFill>
                  <a:schemeClr val="dk1"/>
                </a:solidFill>
                <a:latin typeface="Calibri"/>
                <a:ea typeface="Calibri"/>
                <a:cs typeface="Calibri"/>
                <a:sym typeface="Calibri"/>
              </a:rPr>
              <a:t>open source</a:t>
            </a:r>
            <a:r>
              <a:rPr lang="en-US" sz="1200">
                <a:solidFill>
                  <a:schemeClr val="dk1"/>
                </a:solidFill>
                <a:latin typeface="Calibri"/>
                <a:ea typeface="Calibri"/>
                <a:cs typeface="Calibri"/>
                <a:sym typeface="Calibri"/>
              </a:rPr>
              <a:t> and written in </a:t>
            </a:r>
            <a:r>
              <a:rPr b="1" lang="en-US" sz="1200">
                <a:solidFill>
                  <a:schemeClr val="dk1"/>
                </a:solidFill>
                <a:latin typeface="Calibri"/>
                <a:ea typeface="Calibri"/>
                <a:cs typeface="Calibri"/>
                <a:sym typeface="Calibri"/>
              </a:rPr>
              <a:t>C++</a:t>
            </a:r>
            <a:r>
              <a:rPr lang="en-US" sz="1200">
                <a:solidFill>
                  <a:schemeClr val="dk1"/>
                </a:solidFill>
                <a:latin typeface="Calibri"/>
                <a:ea typeface="Calibri"/>
                <a:cs typeface="Calibri"/>
                <a:sym typeface="Calibri"/>
              </a:rPr>
              <a:t>. It is used for both client side (Google Chrome) and server side (node.js) JavaScript applications. </a:t>
            </a:r>
            <a:r>
              <a:rPr lang="en-US" sz="1100">
                <a:solidFill>
                  <a:schemeClr val="dk1"/>
                </a:solidFill>
              </a:rPr>
              <a:t>V8 and other modern JavaScript engines get their speed via</a:t>
            </a:r>
            <a:r>
              <a:rPr lang="en-US" sz="1100">
                <a:solidFill>
                  <a:schemeClr val="dk1"/>
                </a:solidFill>
                <a:uFill>
                  <a:noFill/>
                </a:uFill>
                <a:hlinkClick r:id="rId6"/>
              </a:rPr>
              <a:t> </a:t>
            </a:r>
            <a:r>
              <a:rPr lang="en-US" sz="1100" u="sng">
                <a:solidFill>
                  <a:schemeClr val="hlink"/>
                </a:solidFill>
                <a:hlinkClick r:id="rId7"/>
              </a:rPr>
              <a:t>just-in-time (JIT) compilation</a:t>
            </a:r>
            <a:r>
              <a:rPr lang="en-US" sz="1100">
                <a:solidFill>
                  <a:schemeClr val="dk1"/>
                </a:solidFill>
              </a:rPr>
              <a:t> of script to native machine code immediately prior to execution. Code is initially compiled by a baseline compiler, which can generate non-optimized machine code quickly. The compiled code is analyzed during runtime and optionally re-compiled dynamically with a more advanced optimizing compiler for peak performance. In V8, this script execution pipeline has a variety of special cases and conditions which require complex machinery to switch between the baseline compiler and two optimizing compilers, Crankshaft and TurboFan. Apart from this a JavaScript interpreter, called Ignition, can replace V8’s baseline compiler, executing code with less memory overhead on some platforms.</a:t>
            </a:r>
            <a:endParaRPr sz="1200">
              <a:latin typeface="Calibri"/>
              <a:ea typeface="Calibri"/>
              <a:cs typeface="Calibri"/>
              <a:sym typeface="Calibri"/>
            </a:endParaRPr>
          </a:p>
        </p:txBody>
      </p:sp>
      <p:sp>
        <p:nvSpPr>
          <p:cNvPr id="909" name="Google Shape;909;p44"/>
          <p:cNvSpPr/>
          <p:nvPr/>
        </p:nvSpPr>
        <p:spPr>
          <a:xfrm>
            <a:off x="599238" y="1357750"/>
            <a:ext cx="3029700" cy="2198400"/>
          </a:xfrm>
          <a:prstGeom prst="rect">
            <a:avLst/>
          </a:prstGeom>
          <a:noFill/>
          <a:ln cap="flat" cmpd="sng" w="9525">
            <a:solidFill>
              <a:schemeClr val="dk2"/>
            </a:solidFill>
            <a:prstDash val="dash"/>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US" sz="800">
                <a:latin typeface="Calibri"/>
                <a:ea typeface="Calibri"/>
                <a:cs typeface="Calibri"/>
                <a:sym typeface="Calibri"/>
              </a:rPr>
              <a:t>TypeScript</a:t>
            </a:r>
            <a:endParaRPr sz="800">
              <a:latin typeface="Calibri"/>
              <a:ea typeface="Calibri"/>
              <a:cs typeface="Calibri"/>
              <a:sym typeface="Calibri"/>
            </a:endParaRPr>
          </a:p>
        </p:txBody>
      </p:sp>
      <p:pic>
        <p:nvPicPr>
          <p:cNvPr id="910" name="Google Shape;910;p44">
            <a:hlinkClick r:id="rId8"/>
          </p:cNvPr>
          <p:cNvPicPr preferRelativeResize="0"/>
          <p:nvPr/>
        </p:nvPicPr>
        <p:blipFill rotWithShape="1">
          <a:blip r:embed="rId9">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4" name="Shape 914"/>
        <p:cNvGrpSpPr/>
        <p:nvPr/>
      </p:nvGrpSpPr>
      <p:grpSpPr>
        <a:xfrm>
          <a:off x="0" y="0"/>
          <a:ext cx="0" cy="0"/>
          <a:chOff x="0" y="0"/>
          <a:chExt cx="0" cy="0"/>
        </a:xfrm>
      </p:grpSpPr>
      <p:sp>
        <p:nvSpPr>
          <p:cNvPr id="915" name="Google Shape;915;p45"/>
          <p:cNvSpPr txBox="1"/>
          <p:nvPr>
            <p:ph type="title"/>
          </p:nvPr>
        </p:nvSpPr>
        <p:spPr>
          <a:xfrm>
            <a:off x="858606" y="370578"/>
            <a:ext cx="5093400" cy="4995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60C5E5"/>
              </a:buClr>
              <a:buSzPts val="3000"/>
              <a:buFont typeface="Maven Pro"/>
              <a:buNone/>
            </a:pPr>
            <a:r>
              <a:rPr lang="en-US"/>
              <a:t>Performance</a:t>
            </a:r>
            <a:endParaRPr/>
          </a:p>
        </p:txBody>
      </p:sp>
      <p:pic>
        <p:nvPicPr>
          <p:cNvPr id="916" name="Google Shape;916;p45"/>
          <p:cNvPicPr preferRelativeResize="0"/>
          <p:nvPr/>
        </p:nvPicPr>
        <p:blipFill>
          <a:blip r:embed="rId3">
            <a:alphaModFix/>
          </a:blip>
          <a:stretch>
            <a:fillRect/>
          </a:stretch>
        </p:blipFill>
        <p:spPr>
          <a:xfrm>
            <a:off x="6908450" y="1644100"/>
            <a:ext cx="4854126" cy="3883325"/>
          </a:xfrm>
          <a:prstGeom prst="rect">
            <a:avLst/>
          </a:prstGeom>
          <a:noFill/>
          <a:ln>
            <a:noFill/>
          </a:ln>
        </p:spPr>
      </p:pic>
      <p:pic>
        <p:nvPicPr>
          <p:cNvPr id="917" name="Google Shape;917;p45"/>
          <p:cNvPicPr preferRelativeResize="0"/>
          <p:nvPr/>
        </p:nvPicPr>
        <p:blipFill>
          <a:blip r:embed="rId4">
            <a:alphaModFix/>
          </a:blip>
          <a:stretch>
            <a:fillRect/>
          </a:stretch>
        </p:blipFill>
        <p:spPr>
          <a:xfrm>
            <a:off x="429425" y="1690276"/>
            <a:ext cx="6213320" cy="3883325"/>
          </a:xfrm>
          <a:prstGeom prst="rect">
            <a:avLst/>
          </a:prstGeom>
          <a:noFill/>
          <a:ln>
            <a:noFill/>
          </a:ln>
        </p:spPr>
      </p:pic>
      <p:sp>
        <p:nvSpPr>
          <p:cNvPr id="918" name="Google Shape;918;p45"/>
          <p:cNvSpPr txBox="1"/>
          <p:nvPr/>
        </p:nvSpPr>
        <p:spPr>
          <a:xfrm>
            <a:off x="3251200" y="5172375"/>
            <a:ext cx="5320200" cy="6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solidFill>
                  <a:srgbClr val="434343"/>
                </a:solidFill>
              </a:rPr>
              <a:t>node.js</a:t>
            </a:r>
            <a:endParaRPr sz="800">
              <a:solidFill>
                <a:srgbClr val="434343"/>
              </a:solidFill>
            </a:endParaRPr>
          </a:p>
        </p:txBody>
      </p:sp>
      <p:pic>
        <p:nvPicPr>
          <p:cNvPr id="919" name="Google Shape;919;p45">
            <a:hlinkClick r:id="rId5"/>
          </p:cNvPr>
          <p:cNvPicPr preferRelativeResize="0"/>
          <p:nvPr/>
        </p:nvPicPr>
        <p:blipFill rotWithShape="1">
          <a:blip r:embed="rId6">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3" name="Shape 923"/>
        <p:cNvGrpSpPr/>
        <p:nvPr/>
      </p:nvGrpSpPr>
      <p:grpSpPr>
        <a:xfrm>
          <a:off x="0" y="0"/>
          <a:ext cx="0" cy="0"/>
          <a:chOff x="0" y="0"/>
          <a:chExt cx="0" cy="0"/>
        </a:xfrm>
      </p:grpSpPr>
      <p:sp>
        <p:nvSpPr>
          <p:cNvPr id="924" name="Google Shape;924;p46"/>
          <p:cNvSpPr txBox="1"/>
          <p:nvPr>
            <p:ph type="title"/>
          </p:nvPr>
        </p:nvSpPr>
        <p:spPr>
          <a:xfrm>
            <a:off x="858606" y="370578"/>
            <a:ext cx="5093400" cy="4995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60C5E5"/>
              </a:buClr>
              <a:buSzPts val="3000"/>
              <a:buFont typeface="Maven Pro"/>
              <a:buNone/>
            </a:pPr>
            <a:r>
              <a:rPr lang="en-US"/>
              <a:t>Single threaded</a:t>
            </a:r>
            <a:endParaRPr/>
          </a:p>
        </p:txBody>
      </p:sp>
      <p:pic>
        <p:nvPicPr>
          <p:cNvPr id="925" name="Google Shape;925;p46"/>
          <p:cNvPicPr preferRelativeResize="0"/>
          <p:nvPr/>
        </p:nvPicPr>
        <p:blipFill>
          <a:blip r:embed="rId3">
            <a:alphaModFix/>
          </a:blip>
          <a:stretch>
            <a:fillRect/>
          </a:stretch>
        </p:blipFill>
        <p:spPr>
          <a:xfrm>
            <a:off x="5763475" y="1914975"/>
            <a:ext cx="5974424" cy="3919499"/>
          </a:xfrm>
          <a:prstGeom prst="rect">
            <a:avLst/>
          </a:prstGeom>
          <a:noFill/>
          <a:ln>
            <a:noFill/>
          </a:ln>
        </p:spPr>
      </p:pic>
      <p:sp>
        <p:nvSpPr>
          <p:cNvPr id="926" name="Google Shape;926;p46"/>
          <p:cNvSpPr txBox="1"/>
          <p:nvPr/>
        </p:nvSpPr>
        <p:spPr>
          <a:xfrm>
            <a:off x="992425" y="1378275"/>
            <a:ext cx="4688100" cy="46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Calibri"/>
                <a:ea typeface="Calibri"/>
                <a:cs typeface="Calibri"/>
                <a:sym typeface="Calibri"/>
              </a:rPr>
              <a:t>All Node JS applications uses the “Single Threaded Event Loop Model” architecture to handle multiple concurrent clients. </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lang="en-US" sz="1800">
                <a:latin typeface="Calibri"/>
                <a:ea typeface="Calibri"/>
                <a:cs typeface="Calibri"/>
                <a:sym typeface="Calibri"/>
              </a:rPr>
              <a:t>The main event loop is single-threaded but most of the I/O works run on separate threads, because the I/O APIs in Node. js are asynchronous/non-blocking by design, in order to accommodate the event loop.</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lang="en-US" sz="1800">
                <a:latin typeface="Calibri"/>
                <a:ea typeface="Calibri"/>
                <a:cs typeface="Calibri"/>
                <a:sym typeface="Calibri"/>
              </a:rPr>
              <a:t>So JavaScript code runs on </a:t>
            </a:r>
            <a:r>
              <a:rPr b="1" lang="en-US" sz="1800">
                <a:latin typeface="Calibri"/>
                <a:ea typeface="Calibri"/>
                <a:cs typeface="Calibri"/>
                <a:sym typeface="Calibri"/>
              </a:rPr>
              <a:t>one single </a:t>
            </a:r>
            <a:r>
              <a:rPr b="1" lang="en-US" sz="1800">
                <a:latin typeface="Calibri"/>
                <a:ea typeface="Calibri"/>
                <a:cs typeface="Calibri"/>
                <a:sym typeface="Calibri"/>
              </a:rPr>
              <a:t>thread</a:t>
            </a:r>
            <a:r>
              <a:rPr lang="en-US" sz="1800">
                <a:latin typeface="Calibri"/>
                <a:ea typeface="Calibri"/>
                <a:cs typeface="Calibri"/>
                <a:sym typeface="Calibri"/>
              </a:rPr>
              <a:t> but library code executes multi-threaded. This leads to </a:t>
            </a:r>
            <a:r>
              <a:rPr b="1" lang="en-US" sz="1800">
                <a:latin typeface="Calibri"/>
                <a:ea typeface="Calibri"/>
                <a:cs typeface="Calibri"/>
                <a:sym typeface="Calibri"/>
              </a:rPr>
              <a:t>subtle but significant differences </a:t>
            </a:r>
            <a:r>
              <a:rPr lang="en-US" sz="1800">
                <a:latin typeface="Calibri"/>
                <a:ea typeface="Calibri"/>
                <a:cs typeface="Calibri"/>
                <a:sym typeface="Calibri"/>
              </a:rPr>
              <a:t>with languages like Java or C# as related with the run-time model.  For example: </a:t>
            </a:r>
            <a:r>
              <a:rPr b="1" lang="en-US" sz="1800">
                <a:latin typeface="Calibri"/>
                <a:ea typeface="Calibri"/>
                <a:cs typeface="Calibri"/>
                <a:sym typeface="Calibri"/>
              </a:rPr>
              <a:t>you should never block a thread as no other requests can be served (!)</a:t>
            </a:r>
            <a:endParaRPr b="1" sz="1800">
              <a:latin typeface="Calibri"/>
              <a:ea typeface="Calibri"/>
              <a:cs typeface="Calibri"/>
              <a:sym typeface="Calibri"/>
            </a:endParaRPr>
          </a:p>
        </p:txBody>
      </p:sp>
      <p:pic>
        <p:nvPicPr>
          <p:cNvPr id="927" name="Google Shape;927;p46">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1" name="Shape 931"/>
        <p:cNvGrpSpPr/>
        <p:nvPr/>
      </p:nvGrpSpPr>
      <p:grpSpPr>
        <a:xfrm>
          <a:off x="0" y="0"/>
          <a:ext cx="0" cy="0"/>
          <a:chOff x="0" y="0"/>
          <a:chExt cx="0" cy="0"/>
        </a:xfrm>
      </p:grpSpPr>
      <p:sp>
        <p:nvSpPr>
          <p:cNvPr id="932" name="Google Shape;932;p47"/>
          <p:cNvSpPr txBox="1"/>
          <p:nvPr>
            <p:ph idx="1" type="body"/>
          </p:nvPr>
        </p:nvSpPr>
        <p:spPr>
          <a:xfrm>
            <a:off x="6658692" y="1560667"/>
            <a:ext cx="4752000" cy="1418700"/>
          </a:xfrm>
          <a:prstGeom prst="rect">
            <a:avLst/>
          </a:prstGeom>
          <a:noFill/>
          <a:ln>
            <a:noFill/>
          </a:ln>
        </p:spPr>
        <p:txBody>
          <a:bodyPr anchorCtr="0" anchor="b" bIns="45700" lIns="91425" spcFirstLastPara="1" rIns="91425" wrap="square" tIns="45700">
            <a:noAutofit/>
          </a:bodyPr>
          <a:lstStyle/>
          <a:p>
            <a:pPr indent="0" lvl="0" marL="0" rtl="0" algn="ctr">
              <a:lnSpc>
                <a:spcPct val="83333"/>
              </a:lnSpc>
              <a:spcBef>
                <a:spcPts val="0"/>
              </a:spcBef>
              <a:spcAft>
                <a:spcPts val="0"/>
              </a:spcAft>
              <a:buClr>
                <a:srgbClr val="595959"/>
              </a:buClr>
              <a:buSzPts val="3600"/>
              <a:buNone/>
            </a:pPr>
            <a:r>
              <a:rPr lang="en-US" sz="6000"/>
              <a:t>Prerequisites</a:t>
            </a:r>
            <a:endParaRPr sz="6000"/>
          </a:p>
        </p:txBody>
      </p:sp>
      <p:grpSp>
        <p:nvGrpSpPr>
          <p:cNvPr id="933" name="Google Shape;933;p47"/>
          <p:cNvGrpSpPr/>
          <p:nvPr/>
        </p:nvGrpSpPr>
        <p:grpSpPr>
          <a:xfrm>
            <a:off x="6225550" y="4100853"/>
            <a:ext cx="5966848" cy="2757003"/>
            <a:chOff x="7662396" y="4613250"/>
            <a:chExt cx="4529604" cy="2244751"/>
          </a:xfrm>
        </p:grpSpPr>
        <p:pic>
          <p:nvPicPr>
            <p:cNvPr id="934" name="Google Shape;934;p47"/>
            <p:cNvPicPr preferRelativeResize="0"/>
            <p:nvPr/>
          </p:nvPicPr>
          <p:blipFill rotWithShape="1">
            <a:blip r:embed="rId3">
              <a:alphaModFix/>
            </a:blip>
            <a:srcRect b="0" l="35486" r="10318" t="5365"/>
            <a:stretch/>
          </p:blipFill>
          <p:spPr>
            <a:xfrm>
              <a:off x="7662396" y="4613250"/>
              <a:ext cx="2284854" cy="2244750"/>
            </a:xfrm>
            <a:prstGeom prst="rect">
              <a:avLst/>
            </a:prstGeom>
            <a:noFill/>
            <a:ln>
              <a:noFill/>
            </a:ln>
          </p:spPr>
        </p:pic>
        <p:pic>
          <p:nvPicPr>
            <p:cNvPr id="935" name="Google Shape;935;p47"/>
            <p:cNvPicPr preferRelativeResize="0"/>
            <p:nvPr/>
          </p:nvPicPr>
          <p:blipFill>
            <a:blip r:embed="rId4">
              <a:alphaModFix/>
            </a:blip>
            <a:stretch>
              <a:fillRect/>
            </a:stretch>
          </p:blipFill>
          <p:spPr>
            <a:xfrm>
              <a:off x="9947250" y="4613250"/>
              <a:ext cx="2244751" cy="2244751"/>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9" name="Shape 939"/>
        <p:cNvGrpSpPr/>
        <p:nvPr/>
      </p:nvGrpSpPr>
      <p:grpSpPr>
        <a:xfrm>
          <a:off x="0" y="0"/>
          <a:ext cx="0" cy="0"/>
          <a:chOff x="0" y="0"/>
          <a:chExt cx="0" cy="0"/>
        </a:xfrm>
      </p:grpSpPr>
      <p:sp>
        <p:nvSpPr>
          <p:cNvPr id="940" name="Google Shape;940;p48"/>
          <p:cNvSpPr txBox="1"/>
          <p:nvPr>
            <p:ph idx="2" type="body"/>
          </p:nvPr>
        </p:nvSpPr>
        <p:spPr>
          <a:xfrm>
            <a:off x="643200" y="1082275"/>
            <a:ext cx="11413500" cy="5478000"/>
          </a:xfrm>
          <a:prstGeom prst="rect">
            <a:avLst/>
          </a:prstGeom>
          <a:noFill/>
          <a:ln>
            <a:noFill/>
          </a:ln>
        </p:spPr>
        <p:txBody>
          <a:bodyPr anchorCtr="0" anchor="t" bIns="45700" lIns="91425" spcFirstLastPara="1" rIns="91425" wrap="square" tIns="45700">
            <a:noAutofit/>
          </a:bodyPr>
          <a:lstStyle/>
          <a:p>
            <a:pPr indent="-406400" lvl="0" marL="609600" marR="0" rtl="0" algn="l">
              <a:lnSpc>
                <a:spcPct val="115000"/>
              </a:lnSpc>
              <a:spcBef>
                <a:spcPts val="0"/>
              </a:spcBef>
              <a:spcAft>
                <a:spcPts val="0"/>
              </a:spcAft>
              <a:buClr>
                <a:schemeClr val="dk1"/>
              </a:buClr>
              <a:buSzPts val="1600"/>
              <a:buChar char="•"/>
            </a:pPr>
            <a:r>
              <a:rPr lang="en-US">
                <a:solidFill>
                  <a:schemeClr val="dk1"/>
                </a:solidFill>
              </a:rPr>
              <a:t>Install </a:t>
            </a:r>
            <a:r>
              <a:rPr b="1" lang="en-US">
                <a:solidFill>
                  <a:schemeClr val="dk1"/>
                </a:solidFill>
              </a:rPr>
              <a:t>node.js</a:t>
            </a:r>
            <a:r>
              <a:rPr lang="en-US">
                <a:solidFill>
                  <a:schemeClr val="dk1"/>
                </a:solidFill>
              </a:rPr>
              <a:t> (see: </a:t>
            </a:r>
            <a:r>
              <a:rPr lang="en-US" u="sng">
                <a:solidFill>
                  <a:schemeClr val="hlink"/>
                </a:solidFill>
                <a:hlinkClick r:id="rId3"/>
              </a:rPr>
              <a:t>https://nodejs.org/</a:t>
            </a:r>
            <a:r>
              <a:rPr lang="en-US">
                <a:solidFill>
                  <a:schemeClr val="dk1"/>
                </a:solidFill>
              </a:rPr>
              <a:t> )</a:t>
            </a:r>
            <a:endParaRPr b="1">
              <a:solidFill>
                <a:schemeClr val="dk1"/>
              </a:solidFill>
            </a:endParaRPr>
          </a:p>
          <a:p>
            <a:pPr indent="-406400" lvl="0" marL="609600" marR="0" rtl="0" algn="l">
              <a:lnSpc>
                <a:spcPct val="115000"/>
              </a:lnSpc>
              <a:spcBef>
                <a:spcPts val="0"/>
              </a:spcBef>
              <a:spcAft>
                <a:spcPts val="0"/>
              </a:spcAft>
              <a:buClr>
                <a:schemeClr val="dk1"/>
              </a:buClr>
              <a:buSzPts val="1600"/>
              <a:buChar char="•"/>
            </a:pPr>
            <a:r>
              <a:rPr lang="en-US">
                <a:solidFill>
                  <a:schemeClr val="dk1"/>
                </a:solidFill>
              </a:rPr>
              <a:t>Install </a:t>
            </a:r>
            <a:r>
              <a:rPr b="1" lang="en-US">
                <a:solidFill>
                  <a:schemeClr val="dk1"/>
                </a:solidFill>
              </a:rPr>
              <a:t>TypeScript and other tools </a:t>
            </a:r>
            <a:r>
              <a:rPr lang="en-US">
                <a:solidFill>
                  <a:schemeClr val="dk1"/>
                </a:solidFill>
              </a:rPr>
              <a:t>globally with the command:</a:t>
            </a:r>
            <a:endParaRPr>
              <a:solidFill>
                <a:schemeClr val="dk1"/>
              </a:solidFill>
            </a:endParaRPr>
          </a:p>
          <a:p>
            <a:pPr indent="0" lvl="0" marL="914400" rtl="0" algn="l">
              <a:lnSpc>
                <a:spcPct val="115000"/>
              </a:lnSpc>
              <a:spcBef>
                <a:spcPts val="2100"/>
              </a:spcBef>
              <a:spcAft>
                <a:spcPts val="0"/>
              </a:spcAft>
              <a:buClr>
                <a:schemeClr val="dk1"/>
              </a:buClr>
              <a:buSzPts val="1100"/>
              <a:buFont typeface="Arial"/>
              <a:buNone/>
            </a:pPr>
            <a:r>
              <a:rPr lang="en-US" sz="1400">
                <a:solidFill>
                  <a:srgbClr val="2F4F4F"/>
                </a:solidFill>
                <a:latin typeface="Consolas"/>
                <a:ea typeface="Consolas"/>
                <a:cs typeface="Consolas"/>
                <a:sym typeface="Consolas"/>
              </a:rPr>
              <a:t>npm install -g typescript ts-node prettier eslint </a:t>
            </a:r>
            <a:endParaRPr sz="1400">
              <a:solidFill>
                <a:srgbClr val="2F4F4F"/>
              </a:solidFill>
              <a:latin typeface="Consolas"/>
              <a:ea typeface="Consolas"/>
              <a:cs typeface="Consolas"/>
              <a:sym typeface="Consolas"/>
            </a:endParaRPr>
          </a:p>
          <a:p>
            <a:pPr indent="-406400" lvl="0" marL="609600" marR="0" rtl="0" algn="l">
              <a:lnSpc>
                <a:spcPct val="115000"/>
              </a:lnSpc>
              <a:spcBef>
                <a:spcPts val="2100"/>
              </a:spcBef>
              <a:spcAft>
                <a:spcPts val="0"/>
              </a:spcAft>
              <a:buClr>
                <a:schemeClr val="dk1"/>
              </a:buClr>
              <a:buSzPts val="1600"/>
              <a:buChar char="•"/>
            </a:pPr>
            <a:r>
              <a:rPr lang="en-US">
                <a:solidFill>
                  <a:schemeClr val="dk1"/>
                </a:solidFill>
              </a:rPr>
              <a:t>Note that the executables will be installed to a path - typically something like </a:t>
            </a:r>
            <a:r>
              <a:rPr lang="en-US" sz="1400">
                <a:solidFill>
                  <a:srgbClr val="2F4F4F"/>
                </a:solidFill>
                <a:latin typeface="Consolas"/>
                <a:ea typeface="Consolas"/>
                <a:cs typeface="Consolas"/>
                <a:sym typeface="Consolas"/>
              </a:rPr>
              <a:t>C:\Users\&lt;&lt;user&gt;&gt;\AppData\Roaming\npm\ -</a:t>
            </a:r>
            <a:r>
              <a:rPr lang="en-US">
                <a:solidFill>
                  <a:schemeClr val="dk1"/>
                </a:solidFill>
              </a:rPr>
              <a:t> which needs to be included in your </a:t>
            </a:r>
            <a:r>
              <a:rPr lang="en-US">
                <a:solidFill>
                  <a:schemeClr val="dk1"/>
                </a:solidFill>
                <a:latin typeface="Consolas"/>
                <a:ea typeface="Consolas"/>
                <a:cs typeface="Consolas"/>
                <a:sym typeface="Consolas"/>
              </a:rPr>
              <a:t>PATH </a:t>
            </a:r>
            <a:r>
              <a:rPr lang="en-US">
                <a:solidFill>
                  <a:schemeClr val="dk1"/>
                </a:solidFill>
              </a:rPr>
              <a:t>environment variable (see</a:t>
            </a:r>
            <a:r>
              <a:rPr lang="en-US" sz="1700">
                <a:solidFill>
                  <a:schemeClr val="dk1"/>
                </a:solidFill>
              </a:rPr>
              <a:t>: </a:t>
            </a:r>
            <a:r>
              <a:rPr lang="en-US" sz="1100" u="sng">
                <a:solidFill>
                  <a:schemeClr val="hlink"/>
                </a:solidFill>
                <a:latin typeface="Arial"/>
                <a:ea typeface="Arial"/>
                <a:cs typeface="Arial"/>
                <a:sym typeface="Arial"/>
                <a:hlinkClick r:id="rId4"/>
              </a:rPr>
              <a:t>https://www.architectryan.com/2018/03/17/add-to-the-path-on-windows-10/</a:t>
            </a:r>
            <a:r>
              <a:rPr lang="en-US" sz="1700">
                <a:solidFill>
                  <a:schemeClr val="dk1"/>
                </a:solidFill>
              </a:rPr>
              <a:t>)</a:t>
            </a:r>
            <a:endParaRPr sz="1700">
              <a:solidFill>
                <a:schemeClr val="dk1"/>
              </a:solidFill>
            </a:endParaRPr>
          </a:p>
          <a:p>
            <a:pPr indent="-406400" lvl="0" marL="609600" marR="0" rtl="0" algn="l">
              <a:lnSpc>
                <a:spcPct val="115000"/>
              </a:lnSpc>
              <a:spcBef>
                <a:spcPts val="0"/>
              </a:spcBef>
              <a:spcAft>
                <a:spcPts val="0"/>
              </a:spcAft>
              <a:buClr>
                <a:schemeClr val="dk1"/>
              </a:buClr>
              <a:buSzPts val="1600"/>
              <a:buChar char="•"/>
            </a:pPr>
            <a:r>
              <a:rPr lang="en-US">
                <a:solidFill>
                  <a:schemeClr val="dk1"/>
                </a:solidFill>
              </a:rPr>
              <a:t>Installed will be </a:t>
            </a:r>
            <a:r>
              <a:rPr b="1" lang="en-US">
                <a:solidFill>
                  <a:schemeClr val="dk1"/>
                </a:solidFill>
              </a:rPr>
              <a:t>ts-node</a:t>
            </a:r>
            <a:r>
              <a:rPr lang="en-US">
                <a:solidFill>
                  <a:schemeClr val="dk1"/>
                </a:solidFill>
              </a:rPr>
              <a:t>, which allows running a node shell with TypeScript without having a separate compile phase</a:t>
            </a:r>
            <a:endParaRPr>
              <a:solidFill>
                <a:schemeClr val="dk1"/>
              </a:solidFill>
            </a:endParaRPr>
          </a:p>
          <a:p>
            <a:pPr indent="-406400" lvl="0" marL="609600" marR="0" rtl="0" algn="l">
              <a:lnSpc>
                <a:spcPct val="115000"/>
              </a:lnSpc>
              <a:spcBef>
                <a:spcPts val="0"/>
              </a:spcBef>
              <a:spcAft>
                <a:spcPts val="0"/>
              </a:spcAft>
              <a:buClr>
                <a:schemeClr val="dk1"/>
              </a:buClr>
              <a:buSzPts val="1600"/>
              <a:buChar char="•"/>
            </a:pPr>
            <a:r>
              <a:rPr lang="en-US">
                <a:solidFill>
                  <a:schemeClr val="dk1"/>
                </a:solidFill>
              </a:rPr>
              <a:t>Installed will be </a:t>
            </a:r>
            <a:r>
              <a:rPr b="1" lang="en-US">
                <a:solidFill>
                  <a:schemeClr val="dk1"/>
                </a:solidFill>
              </a:rPr>
              <a:t>ESLint</a:t>
            </a:r>
            <a:r>
              <a:rPr lang="en-US">
                <a:solidFill>
                  <a:schemeClr val="dk1"/>
                </a:solidFill>
              </a:rPr>
              <a:t>, the primary linter for both JavaScript and TypeScript. A linter is a tool that analyzes source code to flag programming errors, bugs, stylistic errors, and suspicious constructs.</a:t>
            </a:r>
            <a:r>
              <a:rPr lang="en-US">
                <a:solidFill>
                  <a:srgbClr val="2F4F4F"/>
                </a:solidFill>
                <a:latin typeface="Courier New"/>
                <a:ea typeface="Courier New"/>
                <a:cs typeface="Courier New"/>
                <a:sym typeface="Courier New"/>
              </a:rPr>
              <a:t> </a:t>
            </a:r>
            <a:endParaRPr>
              <a:solidFill>
                <a:srgbClr val="2F4F4F"/>
              </a:solidFill>
              <a:latin typeface="Courier New"/>
              <a:ea typeface="Courier New"/>
              <a:cs typeface="Courier New"/>
              <a:sym typeface="Courier New"/>
            </a:endParaRPr>
          </a:p>
          <a:p>
            <a:pPr indent="-406400" lvl="0" marL="609600" marR="0" rtl="0" algn="l">
              <a:lnSpc>
                <a:spcPct val="115000"/>
              </a:lnSpc>
              <a:spcBef>
                <a:spcPts val="0"/>
              </a:spcBef>
              <a:spcAft>
                <a:spcPts val="0"/>
              </a:spcAft>
              <a:buClr>
                <a:schemeClr val="dk1"/>
              </a:buClr>
              <a:buSzPts val="1600"/>
              <a:buChar char="•"/>
            </a:pPr>
            <a:r>
              <a:rPr lang="en-US">
                <a:solidFill>
                  <a:schemeClr val="dk1"/>
                </a:solidFill>
              </a:rPr>
              <a:t>Installed will be </a:t>
            </a:r>
            <a:r>
              <a:rPr b="1" lang="en-US">
                <a:solidFill>
                  <a:schemeClr val="dk1"/>
                </a:solidFill>
              </a:rPr>
              <a:t>Prettier</a:t>
            </a:r>
            <a:r>
              <a:rPr lang="en-US">
                <a:solidFill>
                  <a:schemeClr val="dk1"/>
                </a:solidFill>
              </a:rPr>
              <a:t>, which handles code formatting, important to guarantee a consistent coding style in a team </a:t>
            </a:r>
            <a:endParaRPr/>
          </a:p>
          <a:p>
            <a:pPr indent="-406400" lvl="0" marL="609600" marR="0" rtl="0" algn="l">
              <a:lnSpc>
                <a:spcPct val="115000"/>
              </a:lnSpc>
              <a:spcBef>
                <a:spcPts val="0"/>
              </a:spcBef>
              <a:spcAft>
                <a:spcPts val="0"/>
              </a:spcAft>
              <a:buClr>
                <a:schemeClr val="dk1"/>
              </a:buClr>
              <a:buSzPts val="1600"/>
              <a:buChar char="•"/>
            </a:pPr>
            <a:r>
              <a:rPr lang="en-US">
                <a:solidFill>
                  <a:schemeClr val="dk1"/>
                </a:solidFill>
              </a:rPr>
              <a:t>For</a:t>
            </a:r>
            <a:r>
              <a:rPr lang="en-US"/>
              <a:t> configuration option of both ESLint and Prettier see: </a:t>
            </a:r>
            <a:r>
              <a:rPr lang="en-US" u="sng">
                <a:solidFill>
                  <a:schemeClr val="hlink"/>
                </a:solidFill>
                <a:hlinkClick r:id="rId5"/>
              </a:rPr>
              <a:t>https://www.robertcooper.me/using-eslint-and-prettier-in-a-typescript-project</a:t>
            </a:r>
            <a:endParaRPr/>
          </a:p>
          <a:p>
            <a:pPr indent="-406400" lvl="0" marL="609600" marR="0" rtl="0" algn="l">
              <a:lnSpc>
                <a:spcPct val="115000"/>
              </a:lnSpc>
              <a:spcBef>
                <a:spcPts val="0"/>
              </a:spcBef>
              <a:spcAft>
                <a:spcPts val="0"/>
              </a:spcAft>
              <a:buClr>
                <a:schemeClr val="dk1"/>
              </a:buClr>
              <a:buSzPts val="1600"/>
              <a:buChar char="•"/>
            </a:pPr>
            <a:r>
              <a:rPr lang="en-US"/>
              <a:t>Clone</a:t>
            </a:r>
            <a:r>
              <a:rPr lang="en-US">
                <a:solidFill>
                  <a:schemeClr val="dk1"/>
                </a:solidFill>
              </a:rPr>
              <a:t> the source code accompanying this presentation with </a:t>
            </a:r>
            <a:endParaRPr>
              <a:solidFill>
                <a:schemeClr val="dk1"/>
              </a:solidFill>
            </a:endParaRPr>
          </a:p>
          <a:p>
            <a:pPr indent="0" lvl="0" marL="914400" marR="0" rtl="0" algn="l">
              <a:lnSpc>
                <a:spcPct val="115000"/>
              </a:lnSpc>
              <a:spcBef>
                <a:spcPts val="2100"/>
              </a:spcBef>
              <a:spcAft>
                <a:spcPts val="0"/>
              </a:spcAft>
              <a:buClr>
                <a:schemeClr val="dk1"/>
              </a:buClr>
              <a:buSzPts val="1100"/>
              <a:buNone/>
            </a:pPr>
            <a:r>
              <a:rPr lang="en-US" sz="1400">
                <a:solidFill>
                  <a:srgbClr val="2F4F4F"/>
                </a:solidFill>
                <a:latin typeface="Consolas"/>
                <a:ea typeface="Consolas"/>
                <a:cs typeface="Consolas"/>
                <a:sym typeface="Consolas"/>
              </a:rPr>
              <a:t>git clone https://github.com/soyrochus/diggingjsandts</a:t>
            </a:r>
            <a:endParaRPr sz="1400">
              <a:solidFill>
                <a:srgbClr val="2F4F4F"/>
              </a:solidFill>
              <a:latin typeface="Consolas"/>
              <a:ea typeface="Consolas"/>
              <a:cs typeface="Consolas"/>
              <a:sym typeface="Consolas"/>
            </a:endParaRPr>
          </a:p>
          <a:p>
            <a:pPr indent="-406400" lvl="0" marL="609600" marR="0" rtl="0" algn="l">
              <a:lnSpc>
                <a:spcPct val="115000"/>
              </a:lnSpc>
              <a:spcBef>
                <a:spcPts val="2100"/>
              </a:spcBef>
              <a:spcAft>
                <a:spcPts val="0"/>
              </a:spcAft>
              <a:buClr>
                <a:schemeClr val="dk1"/>
              </a:buClr>
              <a:buSzPts val="1600"/>
              <a:buChar char="•"/>
            </a:pPr>
            <a:r>
              <a:rPr lang="en-US"/>
              <a:t>Install</a:t>
            </a:r>
            <a:r>
              <a:rPr lang="en-US">
                <a:solidFill>
                  <a:schemeClr val="dk1"/>
                </a:solidFill>
              </a:rPr>
              <a:t> the remaining dependencies by running in the </a:t>
            </a:r>
            <a:r>
              <a:rPr lang="en-US">
                <a:solidFill>
                  <a:srgbClr val="2F4F4F"/>
                </a:solidFill>
                <a:latin typeface="Consolas"/>
                <a:ea typeface="Consolas"/>
                <a:cs typeface="Consolas"/>
                <a:sym typeface="Consolas"/>
              </a:rPr>
              <a:t>diggingjsandts/src</a:t>
            </a:r>
            <a:r>
              <a:rPr lang="en-US">
                <a:solidFill>
                  <a:srgbClr val="2F4F4F"/>
                </a:solidFill>
                <a:latin typeface="Courier New"/>
                <a:ea typeface="Courier New"/>
                <a:cs typeface="Courier New"/>
                <a:sym typeface="Courier New"/>
              </a:rPr>
              <a:t> </a:t>
            </a:r>
            <a:r>
              <a:rPr lang="en-US">
                <a:solidFill>
                  <a:schemeClr val="dk1"/>
                </a:solidFill>
              </a:rPr>
              <a:t>directory</a:t>
            </a:r>
            <a:endParaRPr>
              <a:solidFill>
                <a:srgbClr val="2F4F4F"/>
              </a:solidFill>
              <a:latin typeface="Courier New"/>
              <a:ea typeface="Courier New"/>
              <a:cs typeface="Courier New"/>
              <a:sym typeface="Courier New"/>
            </a:endParaRPr>
          </a:p>
          <a:p>
            <a:pPr indent="0" lvl="0" marL="0" marR="0" rtl="0" algn="l">
              <a:lnSpc>
                <a:spcPct val="100000"/>
              </a:lnSpc>
              <a:spcBef>
                <a:spcPts val="2100"/>
              </a:spcBef>
              <a:spcAft>
                <a:spcPts val="0"/>
              </a:spcAft>
              <a:buNone/>
            </a:pPr>
            <a:r>
              <a:rPr lang="en-US">
                <a:solidFill>
                  <a:srgbClr val="2F4F4F"/>
                </a:solidFill>
                <a:latin typeface="Courier New"/>
                <a:ea typeface="Courier New"/>
                <a:cs typeface="Courier New"/>
                <a:sym typeface="Courier New"/>
              </a:rPr>
              <a:t>		</a:t>
            </a:r>
            <a:r>
              <a:rPr lang="en-US" sz="1400">
                <a:solidFill>
                  <a:srgbClr val="2F4F4F"/>
                </a:solidFill>
                <a:latin typeface="Consolas"/>
                <a:ea typeface="Consolas"/>
                <a:cs typeface="Consolas"/>
                <a:sym typeface="Consolas"/>
              </a:rPr>
              <a:t>npm install</a:t>
            </a:r>
            <a:endParaRPr sz="1400">
              <a:solidFill>
                <a:srgbClr val="2F4F4F"/>
              </a:solidFill>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a:solidFill>
                <a:srgbClr val="2F4F4F"/>
              </a:solidFill>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a:solidFill>
                <a:srgbClr val="2F4F4F"/>
              </a:solidFill>
              <a:latin typeface="Courier New"/>
              <a:ea typeface="Courier New"/>
              <a:cs typeface="Courier New"/>
              <a:sym typeface="Courier New"/>
            </a:endParaRPr>
          </a:p>
        </p:txBody>
      </p:sp>
      <p:sp>
        <p:nvSpPr>
          <p:cNvPr id="941" name="Google Shape;941;p48"/>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60C5E5"/>
              </a:buClr>
              <a:buSzPts val="3000"/>
              <a:buFont typeface="Maven Pro"/>
              <a:buNone/>
            </a:pPr>
            <a:r>
              <a:rPr lang="en-US"/>
              <a:t>Quick Installation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5" name="Shape 945"/>
        <p:cNvGrpSpPr/>
        <p:nvPr/>
      </p:nvGrpSpPr>
      <p:grpSpPr>
        <a:xfrm>
          <a:off x="0" y="0"/>
          <a:ext cx="0" cy="0"/>
          <a:chOff x="0" y="0"/>
          <a:chExt cx="0" cy="0"/>
        </a:xfrm>
      </p:grpSpPr>
      <p:sp>
        <p:nvSpPr>
          <p:cNvPr id="946" name="Google Shape;946;p49"/>
          <p:cNvSpPr txBox="1"/>
          <p:nvPr>
            <p:ph idx="1" type="body"/>
          </p:nvPr>
        </p:nvSpPr>
        <p:spPr>
          <a:xfrm>
            <a:off x="909175" y="1412875"/>
            <a:ext cx="10662600" cy="4815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Use an </a:t>
            </a:r>
            <a:r>
              <a:rPr b="1" lang="en-US"/>
              <a:t>IDE </a:t>
            </a:r>
            <a:r>
              <a:rPr lang="en-US"/>
              <a:t>with full EcmaScript and TypeScript support:</a:t>
            </a:r>
            <a:endParaRPr/>
          </a:p>
          <a:p>
            <a:pPr indent="0" lvl="0" marL="233362" rtl="0" algn="l">
              <a:spcBef>
                <a:spcPts val="600"/>
              </a:spcBef>
              <a:spcAft>
                <a:spcPts val="0"/>
              </a:spcAft>
              <a:buNone/>
            </a:pPr>
            <a:r>
              <a:t/>
            </a:r>
            <a:endParaRPr b="1" sz="2400"/>
          </a:p>
          <a:p>
            <a:pPr indent="-457200" lvl="1" marL="1219200" rtl="0" algn="l">
              <a:spcBef>
                <a:spcPts val="600"/>
              </a:spcBef>
              <a:spcAft>
                <a:spcPts val="0"/>
              </a:spcAft>
              <a:buSzPts val="2400"/>
              <a:buChar char="▪"/>
            </a:pPr>
            <a:r>
              <a:rPr b="1" lang="en-US" sz="2400"/>
              <a:t>Visual Studio Code</a:t>
            </a:r>
            <a:endParaRPr b="1" sz="2400"/>
          </a:p>
          <a:p>
            <a:pPr indent="-304800" lvl="4" marL="2057400" rtl="0" algn="l">
              <a:spcBef>
                <a:spcPts val="0"/>
              </a:spcBef>
              <a:spcAft>
                <a:spcPts val="0"/>
              </a:spcAft>
              <a:buSzPts val="2400"/>
              <a:buChar char="•"/>
            </a:pPr>
            <a:r>
              <a:rPr lang="en-US" sz="1800"/>
              <a:t>Make sure the </a:t>
            </a:r>
            <a:r>
              <a:rPr lang="en-US" sz="1800" u="sng">
                <a:solidFill>
                  <a:schemeClr val="hlink"/>
                </a:solidFill>
                <a:hlinkClick r:id="rId3"/>
              </a:rPr>
              <a:t>Code Runner extension</a:t>
            </a:r>
            <a:r>
              <a:rPr lang="en-US" sz="1800"/>
              <a:t> </a:t>
            </a:r>
            <a:r>
              <a:rPr lang="en-US" sz="1800"/>
              <a:t>is installed if using VS Code</a:t>
            </a:r>
            <a:r>
              <a:rPr b="1" lang="en-US" sz="2400"/>
              <a:t>	</a:t>
            </a:r>
            <a:endParaRPr b="1" sz="2400"/>
          </a:p>
          <a:p>
            <a:pPr indent="-457200" lvl="1" marL="1219200" rtl="0" algn="l">
              <a:spcBef>
                <a:spcPts val="0"/>
              </a:spcBef>
              <a:spcAft>
                <a:spcPts val="0"/>
              </a:spcAft>
              <a:buSzPts val="2400"/>
              <a:buChar char="▪"/>
            </a:pPr>
            <a:r>
              <a:rPr b="1" lang="en-US" sz="2400"/>
              <a:t>SublimeText </a:t>
            </a:r>
            <a:r>
              <a:rPr lang="en-US" sz="2400"/>
              <a:t>with the</a:t>
            </a:r>
            <a:r>
              <a:rPr lang="en-US" sz="2400"/>
              <a:t> TypeScript plugin </a:t>
            </a:r>
            <a:r>
              <a:rPr lang="en-US" sz="2400" u="sng">
                <a:solidFill>
                  <a:schemeClr val="accent5"/>
                </a:solidFill>
                <a:hlinkClick r:id="rId4"/>
              </a:rPr>
              <a:t>https://github.com/Microsoft/TypeScript-Sublime-Plugin</a:t>
            </a:r>
            <a:r>
              <a:rPr lang="en-US" sz="2400"/>
              <a:t> </a:t>
            </a:r>
            <a:endParaRPr sz="2400"/>
          </a:p>
          <a:p>
            <a:pPr indent="-457200" lvl="1" marL="1219200" rtl="0" algn="l">
              <a:spcBef>
                <a:spcPts val="0"/>
              </a:spcBef>
              <a:spcAft>
                <a:spcPts val="0"/>
              </a:spcAft>
              <a:buSzPts val="2400"/>
              <a:buChar char="▪"/>
            </a:pPr>
            <a:r>
              <a:rPr b="1" lang="en-US" sz="2400"/>
              <a:t>Atom </a:t>
            </a:r>
            <a:r>
              <a:rPr lang="en-US" sz="2400"/>
              <a:t>with the</a:t>
            </a:r>
            <a:r>
              <a:rPr b="1" lang="en-US" sz="2400"/>
              <a:t> </a:t>
            </a:r>
            <a:r>
              <a:rPr lang="en-US" sz="2400"/>
              <a:t>atom-typescript </a:t>
            </a:r>
            <a:r>
              <a:rPr lang="en-US" sz="2400"/>
              <a:t>plugin</a:t>
            </a:r>
            <a:br>
              <a:rPr lang="en-US" sz="2400"/>
            </a:br>
            <a:r>
              <a:rPr lang="en-US" sz="2400" u="sng">
                <a:solidFill>
                  <a:schemeClr val="accent5"/>
                </a:solidFill>
                <a:hlinkClick r:id="rId5"/>
              </a:rPr>
              <a:t>https://atom.io/packages/atom-typescript</a:t>
            </a:r>
            <a:r>
              <a:rPr lang="en-US" sz="2400"/>
              <a:t> </a:t>
            </a:r>
            <a:endParaRPr sz="2400"/>
          </a:p>
          <a:p>
            <a:pPr indent="-457200" lvl="1" marL="1219200" rtl="0" algn="l">
              <a:spcBef>
                <a:spcPts val="0"/>
              </a:spcBef>
              <a:spcAft>
                <a:spcPts val="0"/>
              </a:spcAft>
              <a:buSzPts val="2400"/>
              <a:buChar char="▪"/>
            </a:pPr>
            <a:r>
              <a:rPr b="1" lang="en-US" sz="2400"/>
              <a:t>WebStorm </a:t>
            </a:r>
            <a:r>
              <a:rPr lang="en-US" sz="2400" u="sng">
                <a:solidFill>
                  <a:schemeClr val="hlink"/>
                </a:solidFill>
                <a:hlinkClick r:id="rId6"/>
              </a:rPr>
              <a:t>https://www.jetbrains.com/webstorm/</a:t>
            </a:r>
            <a:r>
              <a:rPr lang="en-US" sz="2400"/>
              <a:t> </a:t>
            </a:r>
            <a:br>
              <a:rPr lang="en-US" sz="2400"/>
            </a:br>
            <a:endParaRPr sz="2400"/>
          </a:p>
          <a:p>
            <a:pPr indent="0" lvl="0" marL="2743200" marR="0" rtl="0" algn="l">
              <a:lnSpc>
                <a:spcPct val="115000"/>
              </a:lnSpc>
              <a:spcBef>
                <a:spcPts val="600"/>
              </a:spcBef>
              <a:spcAft>
                <a:spcPts val="2100"/>
              </a:spcAft>
              <a:buNone/>
            </a:pPr>
            <a:r>
              <a:rPr lang="en-US" sz="2400"/>
              <a:t>Or</a:t>
            </a:r>
            <a:r>
              <a:rPr lang="en-US" sz="2400" u="sng">
                <a:solidFill>
                  <a:schemeClr val="hlink"/>
                </a:solidFill>
                <a:hlinkClick r:id="rId7"/>
              </a:rPr>
              <a:t> just install devonfw</a:t>
            </a:r>
            <a:r>
              <a:rPr lang="en-US" sz="2400"/>
              <a:t> w</a:t>
            </a:r>
            <a:r>
              <a:rPr lang="en-US"/>
              <a:t>hich will provide you with a fully configured Visual Studio Code instance</a:t>
            </a:r>
            <a:endParaRPr sz="2400"/>
          </a:p>
        </p:txBody>
      </p:sp>
      <p:sp>
        <p:nvSpPr>
          <p:cNvPr id="947" name="Google Shape;947;p49"/>
          <p:cNvSpPr txBox="1"/>
          <p:nvPr>
            <p:ph type="title"/>
          </p:nvPr>
        </p:nvSpPr>
        <p:spPr>
          <a:xfrm>
            <a:off x="858595" y="370575"/>
            <a:ext cx="95730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Integrated Development Environment</a:t>
            </a:r>
            <a:endParaRPr/>
          </a:p>
        </p:txBody>
      </p:sp>
      <p:pic>
        <p:nvPicPr>
          <p:cNvPr id="948" name="Google Shape;948;p49"/>
          <p:cNvPicPr preferRelativeResize="0"/>
          <p:nvPr/>
        </p:nvPicPr>
        <p:blipFill rotWithShape="1">
          <a:blip r:embed="rId8">
            <a:alphaModFix/>
          </a:blip>
          <a:srcRect b="33804" l="15421" r="12547" t="30149"/>
          <a:stretch/>
        </p:blipFill>
        <p:spPr>
          <a:xfrm>
            <a:off x="1055100" y="5350225"/>
            <a:ext cx="2616978" cy="4995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2" name="Shape 952"/>
        <p:cNvGrpSpPr/>
        <p:nvPr/>
      </p:nvGrpSpPr>
      <p:grpSpPr>
        <a:xfrm>
          <a:off x="0" y="0"/>
          <a:ext cx="0" cy="0"/>
          <a:chOff x="0" y="0"/>
          <a:chExt cx="0" cy="0"/>
        </a:xfrm>
      </p:grpSpPr>
      <p:sp>
        <p:nvSpPr>
          <p:cNvPr id="953" name="Google Shape;953;p50"/>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Resources</a:t>
            </a:r>
            <a:endParaRPr/>
          </a:p>
        </p:txBody>
      </p:sp>
      <p:sp>
        <p:nvSpPr>
          <p:cNvPr id="954" name="Google Shape;954;p50"/>
          <p:cNvSpPr txBox="1"/>
          <p:nvPr>
            <p:ph idx="1" type="body"/>
          </p:nvPr>
        </p:nvSpPr>
        <p:spPr>
          <a:xfrm>
            <a:off x="6677900" y="1169450"/>
            <a:ext cx="5226300" cy="5388000"/>
          </a:xfrm>
          <a:prstGeom prst="rect">
            <a:avLst/>
          </a:prstGeom>
          <a:ln cap="flat" cmpd="sng" w="9525">
            <a:solidFill>
              <a:schemeClr val="accent2"/>
            </a:solidFill>
            <a:prstDash val="solid"/>
            <a:round/>
            <a:headEnd len="sm" w="sm" type="none"/>
            <a:tailEnd len="sm" w="sm" type="none"/>
          </a:ln>
        </p:spPr>
        <p:txBody>
          <a:bodyPr anchorCtr="0" anchor="b" bIns="91425" lIns="182875" spcFirstLastPara="1" rIns="91425" wrap="square" tIns="182875">
            <a:noAutofit/>
          </a:bodyPr>
          <a:lstStyle/>
          <a:p>
            <a:pPr indent="0" lvl="0" marL="0" rtl="0" algn="l">
              <a:lnSpc>
                <a:spcPct val="135714"/>
              </a:lnSpc>
              <a:spcBef>
                <a:spcPts val="0"/>
              </a:spcBef>
              <a:spcAft>
                <a:spcPts val="0"/>
              </a:spcAft>
              <a:buNone/>
            </a:pPr>
            <a:r>
              <a:rPr b="1" lang="en-US" sz="1400">
                <a:solidFill>
                  <a:srgbClr val="3F3F3F"/>
                </a:solidFill>
                <a:latin typeface="Consolas"/>
                <a:ea typeface="Consolas"/>
                <a:cs typeface="Consolas"/>
                <a:sym typeface="Consolas"/>
              </a:rPr>
              <a:t>						</a:t>
            </a:r>
            <a:endParaRPr b="1" sz="1400">
              <a:solidFill>
                <a:srgbClr val="3F3F3F"/>
              </a:solidFill>
              <a:latin typeface="Consolas"/>
              <a:ea typeface="Consolas"/>
              <a:cs typeface="Consolas"/>
              <a:sym typeface="Consolas"/>
            </a:endParaRPr>
          </a:p>
          <a:p>
            <a:pPr indent="0" lvl="0" marL="0" rtl="0" algn="l">
              <a:lnSpc>
                <a:spcPct val="135714"/>
              </a:lnSpc>
              <a:spcBef>
                <a:spcPts val="0"/>
              </a:spcBef>
              <a:spcAft>
                <a:spcPts val="0"/>
              </a:spcAft>
              <a:buNone/>
            </a:pPr>
            <a:r>
              <a:t/>
            </a:r>
            <a:endParaRPr b="1" sz="1400">
              <a:solidFill>
                <a:srgbClr val="3F3F3F"/>
              </a:solidFill>
              <a:latin typeface="Consolas"/>
              <a:ea typeface="Consolas"/>
              <a:cs typeface="Consolas"/>
              <a:sym typeface="Consolas"/>
            </a:endParaRPr>
          </a:p>
          <a:p>
            <a:pPr indent="0" lvl="0" marL="0" rtl="0" algn="l">
              <a:lnSpc>
                <a:spcPct val="135714"/>
              </a:lnSpc>
              <a:spcBef>
                <a:spcPts val="0"/>
              </a:spcBef>
              <a:spcAft>
                <a:spcPts val="0"/>
              </a:spcAft>
              <a:buNone/>
            </a:pPr>
            <a:r>
              <a:rPr b="1" lang="en-US" sz="1400">
                <a:solidFill>
                  <a:srgbClr val="3F3F3F"/>
                </a:solidFill>
                <a:latin typeface="Consolas"/>
                <a:ea typeface="Consolas"/>
                <a:cs typeface="Consolas"/>
                <a:sym typeface="Consolas"/>
              </a:rPr>
              <a:t>				</a:t>
            </a:r>
            <a:endParaRPr b="1" sz="1400">
              <a:solidFill>
                <a:srgbClr val="3F3F3F"/>
              </a:solidFill>
            </a:endParaRPr>
          </a:p>
          <a:p>
            <a:pPr indent="0" lvl="0" marL="0" rtl="0" algn="l">
              <a:lnSpc>
                <a:spcPct val="135714"/>
              </a:lnSpc>
              <a:spcBef>
                <a:spcPts val="0"/>
              </a:spcBef>
              <a:spcAft>
                <a:spcPts val="0"/>
              </a:spcAft>
              <a:buNone/>
            </a:pPr>
            <a:r>
              <a:rPr b="1" lang="en-US" sz="1400">
                <a:solidFill>
                  <a:srgbClr val="3F3F3F"/>
                </a:solidFill>
              </a:rPr>
              <a:t>						</a:t>
            </a:r>
            <a:r>
              <a:rPr b="1" lang="en-US" sz="1800">
                <a:solidFill>
                  <a:srgbClr val="3F3F3F"/>
                </a:solidFill>
              </a:rPr>
              <a:t>TypeScript website</a:t>
            </a:r>
            <a:endParaRPr b="1" sz="1400">
              <a:solidFill>
                <a:srgbClr val="3F3F3F"/>
              </a:solidFill>
            </a:endParaRPr>
          </a:p>
          <a:p>
            <a:pPr indent="457200" lvl="0" marL="0" rtl="0" algn="l">
              <a:lnSpc>
                <a:spcPct val="135714"/>
              </a:lnSpc>
              <a:spcBef>
                <a:spcPts val="0"/>
              </a:spcBef>
              <a:spcAft>
                <a:spcPts val="0"/>
              </a:spcAft>
              <a:buNone/>
            </a:pPr>
            <a:r>
              <a:rPr b="1" lang="en-US" sz="1400">
                <a:solidFill>
                  <a:srgbClr val="3F3F3F"/>
                </a:solidFill>
              </a:rPr>
              <a:t>					</a:t>
            </a:r>
            <a:r>
              <a:rPr lang="en-US" sz="1100" u="sng">
                <a:solidFill>
                  <a:schemeClr val="hlink"/>
                </a:solidFill>
                <a:hlinkClick r:id="rId3"/>
              </a:rPr>
              <a:t>https://www.typescriptlang.org/</a:t>
            </a:r>
            <a:endParaRPr b="1" sz="1400">
              <a:solidFill>
                <a:srgbClr val="3F3F3F"/>
              </a:solidFill>
            </a:endParaRPr>
          </a:p>
          <a:p>
            <a:pPr indent="457200" lvl="0" marL="0" rtl="0" algn="l">
              <a:lnSpc>
                <a:spcPct val="135714"/>
              </a:lnSpc>
              <a:spcBef>
                <a:spcPts val="0"/>
              </a:spcBef>
              <a:spcAft>
                <a:spcPts val="0"/>
              </a:spcAft>
              <a:buNone/>
            </a:pPr>
            <a:r>
              <a:t/>
            </a:r>
            <a:endParaRPr b="1" sz="1400">
              <a:solidFill>
                <a:srgbClr val="3F3F3F"/>
              </a:solidFill>
            </a:endParaRPr>
          </a:p>
          <a:p>
            <a:pPr indent="457200" lvl="0" marL="0" rtl="0" algn="l">
              <a:lnSpc>
                <a:spcPct val="135714"/>
              </a:lnSpc>
              <a:spcBef>
                <a:spcPts val="0"/>
              </a:spcBef>
              <a:spcAft>
                <a:spcPts val="0"/>
              </a:spcAft>
              <a:buNone/>
            </a:pPr>
            <a:r>
              <a:t/>
            </a:r>
            <a:endParaRPr b="1" sz="1400">
              <a:solidFill>
                <a:srgbClr val="3F3F3F"/>
              </a:solidFill>
            </a:endParaRPr>
          </a:p>
          <a:p>
            <a:pPr indent="457200" lvl="0" marL="0" rtl="0" algn="l">
              <a:lnSpc>
                <a:spcPct val="135714"/>
              </a:lnSpc>
              <a:spcBef>
                <a:spcPts val="0"/>
              </a:spcBef>
              <a:spcAft>
                <a:spcPts val="0"/>
              </a:spcAft>
              <a:buNone/>
            </a:pPr>
            <a:r>
              <a:t/>
            </a:r>
            <a:endParaRPr b="1" sz="1400">
              <a:solidFill>
                <a:srgbClr val="3F3F3F"/>
              </a:solidFill>
            </a:endParaRPr>
          </a:p>
          <a:p>
            <a:pPr indent="0" lvl="0" marL="0" rtl="0" algn="l">
              <a:lnSpc>
                <a:spcPct val="135714"/>
              </a:lnSpc>
              <a:spcBef>
                <a:spcPts val="0"/>
              </a:spcBef>
              <a:spcAft>
                <a:spcPts val="0"/>
              </a:spcAft>
              <a:buNone/>
            </a:pPr>
            <a:r>
              <a:t/>
            </a:r>
            <a:endParaRPr b="1" sz="1400">
              <a:solidFill>
                <a:srgbClr val="3F3F3F"/>
              </a:solidFill>
            </a:endParaRPr>
          </a:p>
          <a:p>
            <a:pPr indent="457200" lvl="0" marL="0" rtl="0" algn="l">
              <a:lnSpc>
                <a:spcPct val="135714"/>
              </a:lnSpc>
              <a:spcBef>
                <a:spcPts val="0"/>
              </a:spcBef>
              <a:spcAft>
                <a:spcPts val="0"/>
              </a:spcAft>
              <a:buNone/>
            </a:pPr>
            <a:r>
              <a:t/>
            </a:r>
            <a:endParaRPr b="1" sz="1400">
              <a:solidFill>
                <a:srgbClr val="3F3F3F"/>
              </a:solidFill>
            </a:endParaRPr>
          </a:p>
          <a:p>
            <a:pPr indent="457200" lvl="0" marL="0" rtl="0" algn="l">
              <a:lnSpc>
                <a:spcPct val="135714"/>
              </a:lnSpc>
              <a:spcBef>
                <a:spcPts val="0"/>
              </a:spcBef>
              <a:spcAft>
                <a:spcPts val="0"/>
              </a:spcAft>
              <a:buNone/>
            </a:pPr>
            <a:r>
              <a:t/>
            </a:r>
            <a:endParaRPr b="1" sz="1400">
              <a:solidFill>
                <a:srgbClr val="3F3F3F"/>
              </a:solidFill>
            </a:endParaRPr>
          </a:p>
          <a:p>
            <a:pPr indent="457200" lvl="0" marL="0" rtl="0" algn="l">
              <a:lnSpc>
                <a:spcPct val="135714"/>
              </a:lnSpc>
              <a:spcBef>
                <a:spcPts val="0"/>
              </a:spcBef>
              <a:spcAft>
                <a:spcPts val="0"/>
              </a:spcAft>
              <a:buNone/>
            </a:pPr>
            <a:r>
              <a:t/>
            </a:r>
            <a:endParaRPr b="1" sz="1400">
              <a:solidFill>
                <a:srgbClr val="3F3F3F"/>
              </a:solidFill>
            </a:endParaRPr>
          </a:p>
          <a:p>
            <a:pPr indent="457200" lvl="0" marL="1828800" rtl="0" algn="l">
              <a:lnSpc>
                <a:spcPct val="135714"/>
              </a:lnSpc>
              <a:spcBef>
                <a:spcPts val="0"/>
              </a:spcBef>
              <a:spcAft>
                <a:spcPts val="0"/>
              </a:spcAft>
              <a:buNone/>
            </a:pPr>
            <a:r>
              <a:rPr b="1" lang="en-US" sz="1800">
                <a:solidFill>
                  <a:srgbClr val="3F3F3F"/>
                </a:solidFill>
              </a:rPr>
              <a:t>TypeScript Deep Dive </a:t>
            </a:r>
            <a:endParaRPr b="1" sz="1800">
              <a:solidFill>
                <a:srgbClr val="3F3F3F"/>
              </a:solidFill>
            </a:endParaRPr>
          </a:p>
          <a:p>
            <a:pPr indent="457200" lvl="0" marL="1828800" rtl="0" algn="l">
              <a:lnSpc>
                <a:spcPct val="135714"/>
              </a:lnSpc>
              <a:spcBef>
                <a:spcPts val="0"/>
              </a:spcBef>
              <a:spcAft>
                <a:spcPts val="0"/>
              </a:spcAft>
              <a:buNone/>
            </a:pPr>
            <a:r>
              <a:rPr b="1" lang="en-US" sz="1200">
                <a:solidFill>
                  <a:srgbClr val="3F3F3F"/>
                </a:solidFill>
              </a:rPr>
              <a:t>(free e-book about</a:t>
            </a:r>
            <a:endParaRPr b="1" sz="1200">
              <a:solidFill>
                <a:srgbClr val="3F3F3F"/>
              </a:solidFill>
            </a:endParaRPr>
          </a:p>
          <a:p>
            <a:pPr indent="457200" lvl="0" marL="1828800" rtl="0" algn="l">
              <a:lnSpc>
                <a:spcPct val="135714"/>
              </a:lnSpc>
              <a:spcBef>
                <a:spcPts val="0"/>
              </a:spcBef>
              <a:spcAft>
                <a:spcPts val="0"/>
              </a:spcAft>
              <a:buNone/>
            </a:pPr>
            <a:r>
              <a:rPr b="1" lang="en-US" sz="1200">
                <a:solidFill>
                  <a:srgbClr val="3F3F3F"/>
                </a:solidFill>
              </a:rPr>
              <a:t>Advanced TypeScript) </a:t>
            </a:r>
            <a:endParaRPr b="1" sz="1200">
              <a:solidFill>
                <a:srgbClr val="3F3F3F"/>
              </a:solidFill>
            </a:endParaRPr>
          </a:p>
          <a:p>
            <a:pPr indent="457200" lvl="0" marL="1828800" rtl="0" algn="l">
              <a:lnSpc>
                <a:spcPct val="135714"/>
              </a:lnSpc>
              <a:spcBef>
                <a:spcPts val="0"/>
              </a:spcBef>
              <a:spcAft>
                <a:spcPts val="0"/>
              </a:spcAft>
              <a:buNone/>
            </a:pPr>
            <a:r>
              <a:rPr lang="en-US" sz="1100" u="sng">
                <a:solidFill>
                  <a:schemeClr val="hlink"/>
                </a:solidFill>
                <a:latin typeface="Arial"/>
                <a:ea typeface="Arial"/>
                <a:cs typeface="Arial"/>
                <a:sym typeface="Arial"/>
                <a:hlinkClick r:id="rId4"/>
              </a:rPr>
              <a:t>https://basarat.gitbook</a:t>
            </a:r>
            <a:r>
              <a:rPr lang="en-US" sz="1100" u="sng">
                <a:solidFill>
                  <a:schemeClr val="hlink"/>
                </a:solidFill>
                <a:latin typeface="Arial"/>
                <a:ea typeface="Arial"/>
                <a:cs typeface="Arial"/>
                <a:sym typeface="Arial"/>
                <a:hlinkClick r:id="rId5"/>
              </a:rPr>
              <a:t>.io</a:t>
            </a:r>
            <a:r>
              <a:rPr lang="en-US" sz="1100" u="sng">
                <a:solidFill>
                  <a:schemeClr val="hlink"/>
                </a:solidFill>
                <a:latin typeface="Arial"/>
                <a:ea typeface="Arial"/>
                <a:cs typeface="Arial"/>
                <a:sym typeface="Arial"/>
                <a:hlinkClick r:id="rId6"/>
              </a:rPr>
              <a:t>/typescript</a:t>
            </a:r>
            <a:r>
              <a:rPr b="1" lang="en-US" sz="1200" u="sng">
                <a:solidFill>
                  <a:schemeClr val="hlink"/>
                </a:solidFill>
                <a:hlinkClick r:id="rId7"/>
              </a:rPr>
              <a:t>/</a:t>
            </a:r>
            <a:endParaRPr b="1" sz="1200">
              <a:solidFill>
                <a:srgbClr val="3F3F3F"/>
              </a:solidFill>
            </a:endParaRPr>
          </a:p>
          <a:p>
            <a:pPr indent="457200" lvl="0" marL="1828800" rtl="0" algn="l">
              <a:lnSpc>
                <a:spcPct val="135714"/>
              </a:lnSpc>
              <a:spcBef>
                <a:spcPts val="0"/>
              </a:spcBef>
              <a:spcAft>
                <a:spcPts val="0"/>
              </a:spcAft>
              <a:buNone/>
            </a:pPr>
            <a:r>
              <a:t/>
            </a:r>
            <a:endParaRPr b="1" sz="1200">
              <a:solidFill>
                <a:srgbClr val="3F3F3F"/>
              </a:solidFill>
            </a:endParaRPr>
          </a:p>
          <a:p>
            <a:pPr indent="457200" lvl="0" marL="1828800" rtl="0" algn="l">
              <a:lnSpc>
                <a:spcPct val="135714"/>
              </a:lnSpc>
              <a:spcBef>
                <a:spcPts val="0"/>
              </a:spcBef>
              <a:spcAft>
                <a:spcPts val="0"/>
              </a:spcAft>
              <a:buNone/>
            </a:pPr>
            <a:r>
              <a:t/>
            </a:r>
            <a:endParaRPr b="1" sz="1200">
              <a:solidFill>
                <a:srgbClr val="3F3F3F"/>
              </a:solidFill>
            </a:endParaRPr>
          </a:p>
        </p:txBody>
      </p:sp>
      <p:pic>
        <p:nvPicPr>
          <p:cNvPr id="955" name="Google Shape;955;p50"/>
          <p:cNvPicPr preferRelativeResize="0"/>
          <p:nvPr/>
        </p:nvPicPr>
        <p:blipFill>
          <a:blip r:embed="rId8">
            <a:alphaModFix/>
          </a:blip>
          <a:stretch>
            <a:fillRect/>
          </a:stretch>
        </p:blipFill>
        <p:spPr>
          <a:xfrm>
            <a:off x="11033250" y="1162326"/>
            <a:ext cx="870949" cy="812024"/>
          </a:xfrm>
          <a:prstGeom prst="rect">
            <a:avLst/>
          </a:prstGeom>
          <a:noFill/>
          <a:ln>
            <a:noFill/>
          </a:ln>
        </p:spPr>
      </p:pic>
      <p:sp>
        <p:nvSpPr>
          <p:cNvPr id="956" name="Google Shape;956;p50"/>
          <p:cNvSpPr txBox="1"/>
          <p:nvPr>
            <p:ph idx="1" type="body"/>
          </p:nvPr>
        </p:nvSpPr>
        <p:spPr>
          <a:xfrm>
            <a:off x="858600" y="1169450"/>
            <a:ext cx="5226300" cy="5388000"/>
          </a:xfrm>
          <a:prstGeom prst="rect">
            <a:avLst/>
          </a:prstGeom>
          <a:noFill/>
          <a:ln cap="flat" cmpd="sng" w="9525">
            <a:solidFill>
              <a:schemeClr val="accent2"/>
            </a:solidFill>
            <a:prstDash val="solid"/>
            <a:round/>
            <a:headEnd len="sm" w="sm" type="none"/>
            <a:tailEnd len="sm" w="sm" type="none"/>
          </a:ln>
        </p:spPr>
        <p:txBody>
          <a:bodyPr anchorCtr="0" anchor="b" bIns="91425" lIns="182875" spcFirstLastPara="1" rIns="91425" wrap="square" tIns="182875">
            <a:noAutofit/>
          </a:bodyPr>
          <a:lstStyle/>
          <a:p>
            <a:pPr indent="0" lvl="0" marL="0" rtl="0" algn="l">
              <a:lnSpc>
                <a:spcPct val="135714"/>
              </a:lnSpc>
              <a:spcBef>
                <a:spcPts val="0"/>
              </a:spcBef>
              <a:spcAft>
                <a:spcPts val="0"/>
              </a:spcAft>
              <a:buNone/>
            </a:pPr>
            <a:r>
              <a:rPr b="1" lang="en-US" sz="1800">
                <a:solidFill>
                  <a:srgbClr val="3F3F3F"/>
                </a:solidFill>
              </a:rPr>
              <a:t>Mozilla</a:t>
            </a:r>
            <a:r>
              <a:rPr b="1" lang="en-US" sz="1800">
                <a:solidFill>
                  <a:srgbClr val="3F3F3F"/>
                </a:solidFill>
              </a:rPr>
              <a:t> Developer Network (MDN)</a:t>
            </a:r>
            <a:endParaRPr b="1" sz="1800">
              <a:solidFill>
                <a:srgbClr val="3F3F3F"/>
              </a:solidFill>
            </a:endParaRPr>
          </a:p>
          <a:p>
            <a:pPr indent="0" lvl="0" marL="0" marR="0" rtl="0" algn="l">
              <a:lnSpc>
                <a:spcPct val="135714"/>
              </a:lnSpc>
              <a:spcBef>
                <a:spcPts val="0"/>
              </a:spcBef>
              <a:spcAft>
                <a:spcPts val="0"/>
              </a:spcAft>
              <a:buNone/>
            </a:pPr>
            <a:r>
              <a:rPr b="1" lang="en-US" sz="1200">
                <a:solidFill>
                  <a:srgbClr val="3F3F3F"/>
                </a:solidFill>
              </a:rPr>
              <a:t>The foremost resource for web developers</a:t>
            </a:r>
            <a:endParaRPr b="1" sz="1200">
              <a:solidFill>
                <a:srgbClr val="3F3F3F"/>
              </a:solidFill>
            </a:endParaRPr>
          </a:p>
          <a:p>
            <a:pPr indent="0" lvl="0" marL="0" rtl="0" algn="l">
              <a:lnSpc>
                <a:spcPct val="135714"/>
              </a:lnSpc>
              <a:spcBef>
                <a:spcPts val="0"/>
              </a:spcBef>
              <a:spcAft>
                <a:spcPts val="0"/>
              </a:spcAft>
              <a:buNone/>
            </a:pPr>
            <a:r>
              <a:rPr lang="en-US" sz="1100" u="sng">
                <a:solidFill>
                  <a:schemeClr val="hlink"/>
                </a:solidFill>
                <a:latin typeface="Arial"/>
                <a:ea typeface="Arial"/>
                <a:cs typeface="Arial"/>
                <a:sym typeface="Arial"/>
                <a:hlinkClick r:id="rId9"/>
              </a:rPr>
              <a:t>https://developer.mozilla.org/</a:t>
            </a:r>
            <a:endParaRPr b="1" sz="1800">
              <a:solidFill>
                <a:srgbClr val="3F3F3F"/>
              </a:solidFill>
            </a:endParaRPr>
          </a:p>
          <a:p>
            <a:pPr indent="0" lvl="0" marL="0" rtl="0" algn="l">
              <a:lnSpc>
                <a:spcPct val="135714"/>
              </a:lnSpc>
              <a:spcBef>
                <a:spcPts val="0"/>
              </a:spcBef>
              <a:spcAft>
                <a:spcPts val="0"/>
              </a:spcAft>
              <a:buNone/>
            </a:pPr>
            <a:r>
              <a:t/>
            </a:r>
            <a:endParaRPr b="1" sz="1400">
              <a:solidFill>
                <a:srgbClr val="3F3F3F"/>
              </a:solidFill>
              <a:latin typeface="Consolas"/>
              <a:ea typeface="Consolas"/>
              <a:cs typeface="Consolas"/>
              <a:sym typeface="Consolas"/>
            </a:endParaRPr>
          </a:p>
        </p:txBody>
      </p:sp>
      <p:pic>
        <p:nvPicPr>
          <p:cNvPr id="957" name="Google Shape;957;p50"/>
          <p:cNvPicPr preferRelativeResize="0"/>
          <p:nvPr/>
        </p:nvPicPr>
        <p:blipFill rotWithShape="1">
          <a:blip r:embed="rId10">
            <a:alphaModFix/>
          </a:blip>
          <a:srcRect b="0" l="35486" r="10318" t="5365"/>
          <a:stretch/>
        </p:blipFill>
        <p:spPr>
          <a:xfrm>
            <a:off x="5213942" y="1169452"/>
            <a:ext cx="870951" cy="797784"/>
          </a:xfrm>
          <a:prstGeom prst="rect">
            <a:avLst/>
          </a:prstGeom>
          <a:noFill/>
          <a:ln>
            <a:noFill/>
          </a:ln>
        </p:spPr>
      </p:pic>
      <p:pic>
        <p:nvPicPr>
          <p:cNvPr id="958" name="Google Shape;958;p50"/>
          <p:cNvPicPr preferRelativeResize="0"/>
          <p:nvPr/>
        </p:nvPicPr>
        <p:blipFill>
          <a:blip r:embed="rId11">
            <a:alphaModFix/>
          </a:blip>
          <a:stretch>
            <a:fillRect/>
          </a:stretch>
        </p:blipFill>
        <p:spPr>
          <a:xfrm>
            <a:off x="7320576" y="4115500"/>
            <a:ext cx="1638173" cy="2120625"/>
          </a:xfrm>
          <a:prstGeom prst="rect">
            <a:avLst/>
          </a:prstGeom>
          <a:noFill/>
          <a:ln>
            <a:noFill/>
          </a:ln>
        </p:spPr>
      </p:pic>
      <p:pic>
        <p:nvPicPr>
          <p:cNvPr id="959" name="Google Shape;959;p50"/>
          <p:cNvPicPr preferRelativeResize="0"/>
          <p:nvPr/>
        </p:nvPicPr>
        <p:blipFill>
          <a:blip r:embed="rId12">
            <a:alphaModFix/>
          </a:blip>
          <a:stretch>
            <a:fillRect/>
          </a:stretch>
        </p:blipFill>
        <p:spPr>
          <a:xfrm>
            <a:off x="6859225" y="1618100"/>
            <a:ext cx="2573076" cy="1887475"/>
          </a:xfrm>
          <a:prstGeom prst="rect">
            <a:avLst/>
          </a:prstGeom>
          <a:noFill/>
          <a:ln>
            <a:noFill/>
          </a:ln>
        </p:spPr>
      </p:pic>
      <p:pic>
        <p:nvPicPr>
          <p:cNvPr id="960" name="Google Shape;960;p50"/>
          <p:cNvPicPr preferRelativeResize="0"/>
          <p:nvPr/>
        </p:nvPicPr>
        <p:blipFill>
          <a:blip r:embed="rId13">
            <a:alphaModFix/>
          </a:blip>
          <a:stretch>
            <a:fillRect/>
          </a:stretch>
        </p:blipFill>
        <p:spPr>
          <a:xfrm>
            <a:off x="1158800" y="1995475"/>
            <a:ext cx="4001350" cy="2867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5" name="Shape 965"/>
        <p:cNvGrpSpPr/>
        <p:nvPr/>
      </p:nvGrpSpPr>
      <p:grpSpPr>
        <a:xfrm>
          <a:off x="0" y="0"/>
          <a:ext cx="0" cy="0"/>
          <a:chOff x="0" y="0"/>
          <a:chExt cx="0" cy="0"/>
        </a:xfrm>
      </p:grpSpPr>
      <p:sp>
        <p:nvSpPr>
          <p:cNvPr id="966" name="Google Shape;966;p51"/>
          <p:cNvSpPr txBox="1"/>
          <p:nvPr>
            <p:ph idx="2" type="body"/>
          </p:nvPr>
        </p:nvSpPr>
        <p:spPr>
          <a:xfrm>
            <a:off x="1072300" y="1575125"/>
            <a:ext cx="5577000" cy="4652700"/>
          </a:xfrm>
          <a:prstGeom prst="rect">
            <a:avLst/>
          </a:prstGeom>
        </p:spPr>
        <p:txBody>
          <a:bodyPr anchorCtr="0" anchor="ctr" bIns="0" lIns="0" spcFirstLastPara="1" rIns="0" wrap="square" tIns="0">
            <a:noAutofit/>
          </a:bodyPr>
          <a:lstStyle/>
          <a:p>
            <a:pPr indent="0" lvl="0" marL="0" rtl="0" algn="l">
              <a:lnSpc>
                <a:spcPct val="115000"/>
              </a:lnSpc>
              <a:spcBef>
                <a:spcPts val="1200"/>
              </a:spcBef>
              <a:spcAft>
                <a:spcPts val="0"/>
              </a:spcAft>
              <a:buNone/>
            </a:pPr>
            <a:r>
              <a:rPr lang="en-US" sz="1200">
                <a:solidFill>
                  <a:schemeClr val="dk1"/>
                </a:solidFill>
                <a:highlight>
                  <a:srgbClr val="FFFFFF"/>
                </a:highlight>
              </a:rPr>
              <a:t>A</a:t>
            </a:r>
            <a:r>
              <a:rPr lang="en-US" sz="1200">
                <a:solidFill>
                  <a:schemeClr val="dk1"/>
                </a:solidFill>
                <a:highlight>
                  <a:srgbClr val="FFFFFF"/>
                </a:highlight>
              </a:rPr>
              <a:t> “step-through debugger” (also called an “interactive debugger” or just “debugger”) is a powerful tool that can be very handy when your application isn’t behaving the way you expect. You can use it to pause your application’s code execution to:</a:t>
            </a:r>
            <a:endParaRPr sz="1200">
              <a:solidFill>
                <a:schemeClr val="dk1"/>
              </a:solidFill>
              <a:highlight>
                <a:srgbClr val="FFFFFF"/>
              </a:highlight>
            </a:endParaRPr>
          </a:p>
          <a:p>
            <a:pPr indent="-304800" lvl="0" marL="457200" rtl="0" algn="l">
              <a:lnSpc>
                <a:spcPct val="115000"/>
              </a:lnSpc>
              <a:spcBef>
                <a:spcPts val="2000"/>
              </a:spcBef>
              <a:spcAft>
                <a:spcPts val="0"/>
              </a:spcAft>
              <a:buClr>
                <a:schemeClr val="dk1"/>
              </a:buClr>
              <a:buSzPts val="1200"/>
              <a:buFont typeface="Calibri"/>
              <a:buChar char="●"/>
            </a:pPr>
            <a:r>
              <a:rPr lang="en-US" sz="1200">
                <a:solidFill>
                  <a:schemeClr val="dk1"/>
                </a:solidFill>
                <a:highlight>
                  <a:srgbClr val="FFFFFF"/>
                </a:highlight>
              </a:rPr>
              <a:t>Inspect or alter application state.</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Font typeface="Calibri"/>
              <a:buChar char="●"/>
            </a:pPr>
            <a:r>
              <a:rPr lang="en-US" sz="1200">
                <a:solidFill>
                  <a:schemeClr val="dk1"/>
                </a:solidFill>
                <a:highlight>
                  <a:srgbClr val="FFFFFF"/>
                </a:highlight>
              </a:rPr>
              <a:t>See the code execution path (“call stack”) that leads to the currently-executing line of code.</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Font typeface="Calibri"/>
              <a:buChar char="●"/>
            </a:pPr>
            <a:r>
              <a:rPr lang="en-US" sz="1200">
                <a:solidFill>
                  <a:schemeClr val="dk1"/>
                </a:solidFill>
                <a:highlight>
                  <a:srgbClr val="FFFFFF"/>
                </a:highlight>
              </a:rPr>
              <a:t>Inspect the application state at earlier points on the code execution path.</a:t>
            </a:r>
            <a:endParaRPr sz="1200">
              <a:solidFill>
                <a:schemeClr val="dk1"/>
              </a:solidFill>
              <a:highlight>
                <a:srgbClr val="FFFFFF"/>
              </a:highlight>
            </a:endParaRPr>
          </a:p>
          <a:p>
            <a:pPr indent="0" lvl="0" marL="0" rtl="0" algn="l">
              <a:lnSpc>
                <a:spcPct val="115000"/>
              </a:lnSpc>
              <a:spcBef>
                <a:spcPts val="2000"/>
              </a:spcBef>
              <a:spcAft>
                <a:spcPts val="0"/>
              </a:spcAft>
              <a:buNone/>
            </a:pPr>
            <a:r>
              <a:rPr lang="en-US" sz="1200">
                <a:solidFill>
                  <a:schemeClr val="dk1"/>
                </a:solidFill>
                <a:highlight>
                  <a:srgbClr val="FFFFFF"/>
                </a:highlight>
              </a:rPr>
              <a:t>Interactive debuggers can help  diagnose logic issues and are an indispensable part of your toolkit.</a:t>
            </a:r>
            <a:endParaRPr sz="1200">
              <a:solidFill>
                <a:schemeClr val="dk1"/>
              </a:solidFill>
              <a:highlight>
                <a:srgbClr val="FFFFFF"/>
              </a:highlight>
            </a:endParaRPr>
          </a:p>
          <a:p>
            <a:pPr indent="0" lvl="0" marL="0" rtl="0" algn="l">
              <a:spcBef>
                <a:spcPts val="1200"/>
              </a:spcBef>
              <a:spcAft>
                <a:spcPts val="0"/>
              </a:spcAft>
              <a:buNone/>
            </a:pPr>
            <a:r>
              <a:rPr lang="en-US" sz="1400" u="sng">
                <a:solidFill>
                  <a:schemeClr val="hlink"/>
                </a:solidFill>
                <a:hlinkClick r:id="rId3"/>
              </a:rPr>
              <a:t>Debugging Getting Started </a:t>
            </a:r>
            <a:endParaRPr sz="1400"/>
          </a:p>
          <a:p>
            <a:pPr indent="0" lvl="0" marL="0" rtl="0" algn="l">
              <a:spcBef>
                <a:spcPts val="600"/>
              </a:spcBef>
              <a:spcAft>
                <a:spcPts val="0"/>
              </a:spcAft>
              <a:buNone/>
            </a:pPr>
            <a:r>
              <a:t/>
            </a:r>
            <a:endParaRPr sz="1400"/>
          </a:p>
          <a:p>
            <a:pPr indent="0" lvl="0" marL="0" rtl="0" algn="l">
              <a:spcBef>
                <a:spcPts val="600"/>
              </a:spcBef>
              <a:spcAft>
                <a:spcPts val="0"/>
              </a:spcAft>
              <a:buNone/>
            </a:pPr>
            <a:r>
              <a:rPr lang="en-US" sz="1400" u="sng">
                <a:solidFill>
                  <a:schemeClr val="hlink"/>
                </a:solidFill>
                <a:hlinkClick r:id="rId4"/>
              </a:rPr>
              <a:t>Debugging using Visual Studio Code</a:t>
            </a:r>
            <a:endParaRPr sz="1400"/>
          </a:p>
          <a:p>
            <a:pPr indent="0" lvl="0" marL="0" rtl="0" algn="l">
              <a:spcBef>
                <a:spcPts val="600"/>
              </a:spcBef>
              <a:spcAft>
                <a:spcPts val="0"/>
              </a:spcAft>
              <a:buNone/>
            </a:pPr>
            <a:r>
              <a:t/>
            </a:r>
            <a:endParaRPr sz="1400"/>
          </a:p>
          <a:p>
            <a:pPr indent="0" lvl="0" marL="0" rtl="0" algn="l">
              <a:spcBef>
                <a:spcPts val="600"/>
              </a:spcBef>
              <a:spcAft>
                <a:spcPts val="0"/>
              </a:spcAft>
              <a:buNone/>
            </a:pPr>
            <a:r>
              <a:rPr lang="en-US" sz="1400" u="sng">
                <a:solidFill>
                  <a:schemeClr val="hlink"/>
                </a:solidFill>
                <a:hlinkClick r:id="rId5"/>
              </a:rPr>
              <a:t>Debugging using Google Chrome</a:t>
            </a:r>
            <a:r>
              <a:rPr lang="en-US" sz="1400"/>
              <a:t> </a:t>
            </a:r>
            <a:endParaRPr sz="1400"/>
          </a:p>
          <a:p>
            <a:pPr indent="0" lvl="0" marL="0" rtl="0" algn="l">
              <a:spcBef>
                <a:spcPts val="600"/>
              </a:spcBef>
              <a:spcAft>
                <a:spcPts val="0"/>
              </a:spcAft>
              <a:buNone/>
            </a:pPr>
            <a:r>
              <a:t/>
            </a:r>
            <a:endParaRPr sz="1400"/>
          </a:p>
          <a:p>
            <a:pPr indent="0" lvl="0" marL="0" rtl="0" algn="l">
              <a:spcBef>
                <a:spcPts val="600"/>
              </a:spcBef>
              <a:spcAft>
                <a:spcPts val="600"/>
              </a:spcAft>
              <a:buNone/>
            </a:pPr>
            <a:r>
              <a:rPr lang="en-US" sz="1400" u="sng">
                <a:solidFill>
                  <a:schemeClr val="hlink"/>
                </a:solidFill>
                <a:hlinkClick r:id="rId6"/>
              </a:rPr>
              <a:t>Debugging using Webstorm</a:t>
            </a:r>
            <a:endParaRPr/>
          </a:p>
        </p:txBody>
      </p:sp>
      <p:sp>
        <p:nvSpPr>
          <p:cNvPr id="967" name="Google Shape;967;p51"/>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Debugging node.js</a:t>
            </a:r>
            <a:endParaRPr/>
          </a:p>
        </p:txBody>
      </p:sp>
      <p:pic>
        <p:nvPicPr>
          <p:cNvPr id="968" name="Google Shape;968;p51">
            <a:hlinkClick r:id="rId7"/>
          </p:cNvPr>
          <p:cNvPicPr preferRelativeResize="0"/>
          <p:nvPr/>
        </p:nvPicPr>
        <p:blipFill>
          <a:blip r:embed="rId8">
            <a:alphaModFix/>
          </a:blip>
          <a:stretch>
            <a:fillRect/>
          </a:stretch>
        </p:blipFill>
        <p:spPr>
          <a:xfrm>
            <a:off x="7496100" y="1393075"/>
            <a:ext cx="3651584" cy="2293649"/>
          </a:xfrm>
          <a:prstGeom prst="rect">
            <a:avLst/>
          </a:prstGeom>
          <a:noFill/>
          <a:ln>
            <a:noFill/>
          </a:ln>
        </p:spPr>
      </p:pic>
      <p:pic>
        <p:nvPicPr>
          <p:cNvPr id="969" name="Google Shape;969;p51">
            <a:hlinkClick r:id="rId9"/>
          </p:cNvPr>
          <p:cNvPicPr preferRelativeResize="0"/>
          <p:nvPr/>
        </p:nvPicPr>
        <p:blipFill>
          <a:blip r:embed="rId10">
            <a:alphaModFix/>
          </a:blip>
          <a:stretch>
            <a:fillRect/>
          </a:stretch>
        </p:blipFill>
        <p:spPr>
          <a:xfrm>
            <a:off x="7511550" y="3934175"/>
            <a:ext cx="3620698" cy="22936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 name="Shape 811"/>
        <p:cNvGrpSpPr/>
        <p:nvPr/>
      </p:nvGrpSpPr>
      <p:grpSpPr>
        <a:xfrm>
          <a:off x="0" y="0"/>
          <a:ext cx="0" cy="0"/>
          <a:chOff x="0" y="0"/>
          <a:chExt cx="0" cy="0"/>
        </a:xfrm>
      </p:grpSpPr>
      <p:sp>
        <p:nvSpPr>
          <p:cNvPr id="812" name="Google Shape;812;p34"/>
          <p:cNvSpPr txBox="1"/>
          <p:nvPr/>
        </p:nvSpPr>
        <p:spPr>
          <a:xfrm>
            <a:off x="365875" y="1506450"/>
            <a:ext cx="11316600" cy="511200"/>
          </a:xfrm>
          <a:prstGeom prst="rect">
            <a:avLst/>
          </a:prstGeom>
          <a:noFill/>
          <a:ln>
            <a:noFill/>
          </a:ln>
          <a:effectLst>
            <a:outerShdw blurRad="57150" rotWithShape="0" algn="bl" dir="5400000" dist="19050">
              <a:srgbClr val="000000">
                <a:alpha val="50000"/>
              </a:srgbClr>
            </a:outerShdw>
          </a:effectLst>
        </p:spPr>
        <p:txBody>
          <a:bodyPr anchorCtr="0" anchor="t" bIns="45700" lIns="0" spcFirstLastPara="1" rIns="0" wrap="square" tIns="0">
            <a:noAutofit/>
          </a:bodyPr>
          <a:lstStyle/>
          <a:p>
            <a:pPr indent="0" lvl="0" marL="0" marR="0" rtl="0" algn="l">
              <a:lnSpc>
                <a:spcPct val="171875"/>
              </a:lnSpc>
              <a:spcBef>
                <a:spcPts val="0"/>
              </a:spcBef>
              <a:spcAft>
                <a:spcPts val="0"/>
              </a:spcAft>
              <a:buNone/>
            </a:pPr>
            <a:r>
              <a:rPr lang="en-US" sz="4800">
                <a:solidFill>
                  <a:srgbClr val="323430"/>
                </a:solidFill>
                <a:latin typeface="Maven Pro Regular"/>
                <a:ea typeface="Maven Pro Regular"/>
                <a:cs typeface="Maven Pro Regular"/>
                <a:sym typeface="Maven Pro Regular"/>
              </a:rPr>
              <a:t>Digging(in) JavaScript and TypeScript</a:t>
            </a:r>
            <a:endParaRPr i="0" sz="4800" u="none" cap="none" strike="noStrike">
              <a:solidFill>
                <a:srgbClr val="323430"/>
              </a:solidFill>
              <a:latin typeface="Maven Pro Regular"/>
              <a:ea typeface="Maven Pro Regular"/>
              <a:cs typeface="Maven Pro Regular"/>
              <a:sym typeface="Maven Pro Regular"/>
            </a:endParaRPr>
          </a:p>
        </p:txBody>
      </p:sp>
      <p:grpSp>
        <p:nvGrpSpPr>
          <p:cNvPr id="813" name="Google Shape;813;p34"/>
          <p:cNvGrpSpPr/>
          <p:nvPr/>
        </p:nvGrpSpPr>
        <p:grpSpPr>
          <a:xfrm>
            <a:off x="0" y="3136025"/>
            <a:ext cx="12191999" cy="3760800"/>
            <a:chOff x="0" y="3136025"/>
            <a:chExt cx="12191999" cy="3760800"/>
          </a:xfrm>
        </p:grpSpPr>
        <p:pic>
          <p:nvPicPr>
            <p:cNvPr id="814" name="Google Shape;814;p34"/>
            <p:cNvPicPr preferRelativeResize="0"/>
            <p:nvPr/>
          </p:nvPicPr>
          <p:blipFill rotWithShape="1">
            <a:blip r:embed="rId3">
              <a:alphaModFix/>
            </a:blip>
            <a:srcRect b="0" l="65915" r="0" t="45160"/>
            <a:stretch/>
          </p:blipFill>
          <p:spPr>
            <a:xfrm>
              <a:off x="0" y="3155225"/>
              <a:ext cx="4113000" cy="3722400"/>
            </a:xfrm>
            <a:prstGeom prst="rect">
              <a:avLst/>
            </a:prstGeom>
            <a:noFill/>
            <a:ln>
              <a:noFill/>
            </a:ln>
          </p:spPr>
        </p:pic>
        <p:pic>
          <p:nvPicPr>
            <p:cNvPr id="815" name="Google Shape;815;p34"/>
            <p:cNvPicPr preferRelativeResize="0"/>
            <p:nvPr/>
          </p:nvPicPr>
          <p:blipFill rotWithShape="1">
            <a:blip r:embed="rId4">
              <a:alphaModFix/>
            </a:blip>
            <a:srcRect b="0" l="0" r="0" t="0"/>
            <a:stretch/>
          </p:blipFill>
          <p:spPr>
            <a:xfrm>
              <a:off x="8168699" y="3136025"/>
              <a:ext cx="4023300" cy="3760800"/>
            </a:xfrm>
            <a:prstGeom prst="rect">
              <a:avLst/>
            </a:prstGeom>
            <a:noFill/>
            <a:ln>
              <a:noFill/>
            </a:ln>
          </p:spPr>
        </p:pic>
        <p:pic>
          <p:nvPicPr>
            <p:cNvPr id="816" name="Google Shape;816;p34"/>
            <p:cNvPicPr preferRelativeResize="0"/>
            <p:nvPr/>
          </p:nvPicPr>
          <p:blipFill>
            <a:blip r:embed="rId5">
              <a:alphaModFix/>
            </a:blip>
            <a:stretch>
              <a:fillRect/>
            </a:stretch>
          </p:blipFill>
          <p:spPr>
            <a:xfrm>
              <a:off x="4113154" y="3136025"/>
              <a:ext cx="4055558" cy="3760800"/>
            </a:xfrm>
            <a:prstGeom prst="rect">
              <a:avLst/>
            </a:prstGeom>
            <a:noFill/>
            <a:ln>
              <a:noFill/>
            </a:ln>
          </p:spPr>
        </p:pic>
      </p:grpSp>
      <p:sp>
        <p:nvSpPr>
          <p:cNvPr id="817" name="Google Shape;817;p34"/>
          <p:cNvSpPr txBox="1"/>
          <p:nvPr/>
        </p:nvSpPr>
        <p:spPr>
          <a:xfrm>
            <a:off x="8065200" y="2263325"/>
            <a:ext cx="4126800" cy="32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2100"/>
              </a:spcAft>
              <a:buClr>
                <a:schemeClr val="dk1"/>
              </a:buClr>
              <a:buSzPts val="1100"/>
              <a:buFont typeface="Arial"/>
              <a:buNone/>
            </a:pPr>
            <a:r>
              <a:rPr lang="en-US" sz="1200" u="sng">
                <a:solidFill>
                  <a:schemeClr val="hlink"/>
                </a:solidFill>
                <a:latin typeface="Calibri"/>
                <a:ea typeface="Calibri"/>
                <a:cs typeface="Calibri"/>
                <a:sym typeface="Calibri"/>
                <a:hlinkClick r:id="rId6"/>
              </a:rPr>
              <a:t>https://github.com/soyrochus/diggingjsandts</a:t>
            </a:r>
            <a:endParaRPr sz="120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3" name="Shape 973"/>
        <p:cNvGrpSpPr/>
        <p:nvPr/>
      </p:nvGrpSpPr>
      <p:grpSpPr>
        <a:xfrm>
          <a:off x="0" y="0"/>
          <a:ext cx="0" cy="0"/>
          <a:chOff x="0" y="0"/>
          <a:chExt cx="0" cy="0"/>
        </a:xfrm>
      </p:grpSpPr>
      <p:sp>
        <p:nvSpPr>
          <p:cNvPr id="974" name="Google Shape;974;p52"/>
          <p:cNvSpPr txBox="1"/>
          <p:nvPr>
            <p:ph type="title"/>
          </p:nvPr>
        </p:nvSpPr>
        <p:spPr>
          <a:xfrm>
            <a:off x="858606" y="370578"/>
            <a:ext cx="5093400" cy="4995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60C5E5"/>
              </a:buClr>
              <a:buSzPts val="3000"/>
              <a:buFont typeface="Maven Pro"/>
              <a:buNone/>
            </a:pPr>
            <a:r>
              <a:t/>
            </a:r>
            <a:endParaRPr/>
          </a:p>
        </p:txBody>
      </p:sp>
      <p:grpSp>
        <p:nvGrpSpPr>
          <p:cNvPr id="975" name="Google Shape;975;p52"/>
          <p:cNvGrpSpPr/>
          <p:nvPr/>
        </p:nvGrpSpPr>
        <p:grpSpPr>
          <a:xfrm>
            <a:off x="0" y="4101003"/>
            <a:ext cx="5966848" cy="2757003"/>
            <a:chOff x="7662396" y="4613250"/>
            <a:chExt cx="4529604" cy="2244751"/>
          </a:xfrm>
        </p:grpSpPr>
        <p:pic>
          <p:nvPicPr>
            <p:cNvPr id="976" name="Google Shape;976;p52"/>
            <p:cNvPicPr preferRelativeResize="0"/>
            <p:nvPr/>
          </p:nvPicPr>
          <p:blipFill rotWithShape="1">
            <a:blip r:embed="rId3">
              <a:alphaModFix/>
            </a:blip>
            <a:srcRect b="0" l="35486" r="10318" t="5365"/>
            <a:stretch/>
          </p:blipFill>
          <p:spPr>
            <a:xfrm>
              <a:off x="7662396" y="4613250"/>
              <a:ext cx="2284854" cy="2244750"/>
            </a:xfrm>
            <a:prstGeom prst="rect">
              <a:avLst/>
            </a:prstGeom>
            <a:noFill/>
            <a:ln>
              <a:noFill/>
            </a:ln>
          </p:spPr>
        </p:pic>
        <p:pic>
          <p:nvPicPr>
            <p:cNvPr id="977" name="Google Shape;977;p52"/>
            <p:cNvPicPr preferRelativeResize="0"/>
            <p:nvPr/>
          </p:nvPicPr>
          <p:blipFill>
            <a:blip r:embed="rId4">
              <a:alphaModFix/>
            </a:blip>
            <a:stretch>
              <a:fillRect/>
            </a:stretch>
          </p:blipFill>
          <p:spPr>
            <a:xfrm>
              <a:off x="9947250" y="4613250"/>
              <a:ext cx="2244751" cy="2244751"/>
            </a:xfrm>
            <a:prstGeom prst="rect">
              <a:avLst/>
            </a:prstGeom>
            <a:noFill/>
            <a:ln>
              <a:noFill/>
            </a:ln>
          </p:spPr>
        </p:pic>
      </p:grpSp>
      <p:sp>
        <p:nvSpPr>
          <p:cNvPr id="978" name="Google Shape;978;p52"/>
          <p:cNvSpPr txBox="1"/>
          <p:nvPr>
            <p:ph idx="1" type="body"/>
          </p:nvPr>
        </p:nvSpPr>
        <p:spPr>
          <a:xfrm>
            <a:off x="607417" y="1551442"/>
            <a:ext cx="4752000" cy="1418700"/>
          </a:xfrm>
          <a:prstGeom prst="rect">
            <a:avLst/>
          </a:prstGeom>
          <a:noFill/>
          <a:ln>
            <a:noFill/>
          </a:ln>
        </p:spPr>
        <p:txBody>
          <a:bodyPr anchorCtr="0" anchor="b" bIns="45700" lIns="91425" spcFirstLastPara="1" rIns="91425" wrap="square" tIns="45700">
            <a:noAutofit/>
          </a:bodyPr>
          <a:lstStyle/>
          <a:p>
            <a:pPr indent="0" lvl="0" marL="0" rtl="0" algn="ctr">
              <a:lnSpc>
                <a:spcPct val="83333"/>
              </a:lnSpc>
              <a:spcBef>
                <a:spcPts val="0"/>
              </a:spcBef>
              <a:spcAft>
                <a:spcPts val="0"/>
              </a:spcAft>
              <a:buClr>
                <a:srgbClr val="595959"/>
              </a:buClr>
              <a:buSzPts val="3600"/>
              <a:buNone/>
            </a:pPr>
            <a:r>
              <a:rPr lang="en-US" sz="6000"/>
              <a:t>Basics</a:t>
            </a:r>
            <a:endParaRPr sz="6000"/>
          </a:p>
        </p:txBody>
      </p:sp>
      <p:sp>
        <p:nvSpPr>
          <p:cNvPr id="979" name="Google Shape;979;p52"/>
          <p:cNvSpPr/>
          <p:nvPr/>
        </p:nvSpPr>
        <p:spPr>
          <a:xfrm>
            <a:off x="323275" y="0"/>
            <a:ext cx="5052300" cy="1464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3" name="Shape 983"/>
        <p:cNvGrpSpPr/>
        <p:nvPr/>
      </p:nvGrpSpPr>
      <p:grpSpPr>
        <a:xfrm>
          <a:off x="0" y="0"/>
          <a:ext cx="0" cy="0"/>
          <a:chOff x="0" y="0"/>
          <a:chExt cx="0" cy="0"/>
        </a:xfrm>
      </p:grpSpPr>
      <p:sp>
        <p:nvSpPr>
          <p:cNvPr id="984" name="Google Shape;984;p53"/>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Basic syntax </a:t>
            </a:r>
            <a:endParaRPr/>
          </a:p>
        </p:txBody>
      </p:sp>
      <p:sp>
        <p:nvSpPr>
          <p:cNvPr id="985" name="Google Shape;985;p53"/>
          <p:cNvSpPr txBox="1"/>
          <p:nvPr>
            <p:ph idx="1" type="body"/>
          </p:nvPr>
        </p:nvSpPr>
        <p:spPr>
          <a:xfrm>
            <a:off x="6899575" y="1145300"/>
            <a:ext cx="5004600" cy="4803000"/>
          </a:xfrm>
          <a:prstGeom prst="rect">
            <a:avLst/>
          </a:prstGeom>
          <a:ln cap="flat" cmpd="sng" w="9525">
            <a:solidFill>
              <a:schemeClr val="accent2"/>
            </a:solidFill>
            <a:prstDash val="solid"/>
            <a:round/>
            <a:headEnd len="sm" w="sm" type="none"/>
            <a:tailEnd len="sm" w="sm" type="none"/>
          </a:ln>
        </p:spPr>
        <p:txBody>
          <a:bodyPr anchorCtr="0" anchor="ctr" bIns="91425" lIns="182875" spcFirstLastPara="1" rIns="91425" wrap="square" tIns="182875">
            <a:noAutofit/>
          </a:bodyPr>
          <a:lstStyle/>
          <a:p>
            <a:pPr indent="0" lvl="0" marL="0" rtl="0" algn="l">
              <a:lnSpc>
                <a:spcPct val="135714"/>
              </a:lnSpc>
              <a:spcBef>
                <a:spcPts val="0"/>
              </a:spcBef>
              <a:spcAft>
                <a:spcPts val="0"/>
              </a:spcAft>
              <a:buClr>
                <a:schemeClr val="dk1"/>
              </a:buClr>
              <a:buSzPts val="1100"/>
              <a:buFont typeface="Arial"/>
              <a:buNone/>
            </a:pPr>
            <a:r>
              <a:rPr lang="en-US" sz="1000">
                <a:solidFill>
                  <a:srgbClr val="008000"/>
                </a:solidFill>
                <a:highlight>
                  <a:schemeClr val="lt1"/>
                </a:highlight>
                <a:latin typeface="Consolas"/>
                <a:ea typeface="Consolas"/>
                <a:cs typeface="Consolas"/>
                <a:sym typeface="Consolas"/>
              </a:rPr>
              <a:t>// if statement</a:t>
            </a:r>
            <a:endParaRPr sz="1000">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000">
                <a:solidFill>
                  <a:srgbClr val="AF00DB"/>
                </a:solidFill>
                <a:highlight>
                  <a:schemeClr val="lt1"/>
                </a:highlight>
                <a:latin typeface="Consolas"/>
                <a:ea typeface="Consolas"/>
                <a:cs typeface="Consolas"/>
                <a:sym typeface="Consolas"/>
              </a:rPr>
              <a:t>if</a:t>
            </a:r>
            <a:r>
              <a:rPr lang="en-US" sz="1000">
                <a:solidFill>
                  <a:schemeClr val="dk1"/>
                </a:solidFill>
                <a:highlight>
                  <a:schemeClr val="lt1"/>
                </a:highlight>
                <a:latin typeface="Consolas"/>
                <a:ea typeface="Consolas"/>
                <a:cs typeface="Consolas"/>
                <a:sym typeface="Consolas"/>
              </a:rPr>
              <a:t> ((</a:t>
            </a:r>
            <a:r>
              <a:rPr lang="en-US" sz="1000">
                <a:solidFill>
                  <a:srgbClr val="001080"/>
                </a:solidFill>
                <a:highlight>
                  <a:schemeClr val="lt1"/>
                </a:highlight>
                <a:latin typeface="Consolas"/>
                <a:ea typeface="Consolas"/>
                <a:cs typeface="Consolas"/>
                <a:sym typeface="Consolas"/>
              </a:rPr>
              <a:t>age</a:t>
            </a:r>
            <a:r>
              <a:rPr lang="en-US" sz="1000">
                <a:solidFill>
                  <a:schemeClr val="dk1"/>
                </a:solidFill>
                <a:highlight>
                  <a:schemeClr val="lt1"/>
                </a:highlight>
                <a:latin typeface="Consolas"/>
                <a:ea typeface="Consolas"/>
                <a:cs typeface="Consolas"/>
                <a:sym typeface="Consolas"/>
              </a:rPr>
              <a:t> &gt;= </a:t>
            </a:r>
            <a:r>
              <a:rPr lang="en-US" sz="1000">
                <a:solidFill>
                  <a:srgbClr val="098658"/>
                </a:solidFill>
                <a:highlight>
                  <a:schemeClr val="lt1"/>
                </a:highlight>
                <a:latin typeface="Consolas"/>
                <a:ea typeface="Consolas"/>
                <a:cs typeface="Consolas"/>
                <a:sym typeface="Consolas"/>
              </a:rPr>
              <a:t>14</a:t>
            </a:r>
            <a:r>
              <a:rPr lang="en-US" sz="1000">
                <a:solidFill>
                  <a:schemeClr val="dk1"/>
                </a:solidFill>
                <a:highlight>
                  <a:schemeClr val="lt1"/>
                </a:highlight>
                <a:latin typeface="Consolas"/>
                <a:ea typeface="Consolas"/>
                <a:cs typeface="Consolas"/>
                <a:sym typeface="Consolas"/>
              </a:rPr>
              <a:t>) &amp;&amp; (</a:t>
            </a:r>
            <a:r>
              <a:rPr lang="en-US" sz="1000">
                <a:solidFill>
                  <a:srgbClr val="001080"/>
                </a:solidFill>
                <a:highlight>
                  <a:schemeClr val="lt1"/>
                </a:highlight>
                <a:latin typeface="Consolas"/>
                <a:ea typeface="Consolas"/>
                <a:cs typeface="Consolas"/>
                <a:sym typeface="Consolas"/>
              </a:rPr>
              <a:t>age</a:t>
            </a:r>
            <a:r>
              <a:rPr lang="en-US" sz="1000">
                <a:solidFill>
                  <a:schemeClr val="dk1"/>
                </a:solidFill>
                <a:highlight>
                  <a:schemeClr val="lt1"/>
                </a:highlight>
                <a:latin typeface="Consolas"/>
                <a:ea typeface="Consolas"/>
                <a:cs typeface="Consolas"/>
                <a:sym typeface="Consolas"/>
              </a:rPr>
              <a:t> &lt; </a:t>
            </a:r>
            <a:r>
              <a:rPr lang="en-US" sz="1000">
                <a:solidFill>
                  <a:srgbClr val="098658"/>
                </a:solidFill>
                <a:highlight>
                  <a:schemeClr val="lt1"/>
                </a:highlight>
                <a:latin typeface="Consolas"/>
                <a:ea typeface="Consolas"/>
                <a:cs typeface="Consolas"/>
                <a:sym typeface="Consolas"/>
              </a:rPr>
              <a:t>19</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console</a:t>
            </a:r>
            <a:r>
              <a:rPr lang="en-US" sz="1000">
                <a:solidFill>
                  <a:schemeClr val="dk1"/>
                </a:solidFill>
                <a:highlight>
                  <a:schemeClr val="lt1"/>
                </a:highlight>
                <a:latin typeface="Consolas"/>
                <a:ea typeface="Consolas"/>
                <a:cs typeface="Consolas"/>
                <a:sym typeface="Consolas"/>
              </a:rPr>
              <a:t>.</a:t>
            </a:r>
            <a:r>
              <a:rPr lang="en-US" sz="1000">
                <a:solidFill>
                  <a:srgbClr val="795E26"/>
                </a:solidFill>
                <a:highlight>
                  <a:schemeClr val="lt1"/>
                </a:highlight>
                <a:latin typeface="Consolas"/>
                <a:ea typeface="Consolas"/>
                <a:cs typeface="Consolas"/>
                <a:sym typeface="Consolas"/>
              </a:rPr>
              <a:t>log</a:t>
            </a:r>
            <a:r>
              <a:rPr lang="en-US" sz="1000">
                <a:solidFill>
                  <a:schemeClr val="dk1"/>
                </a:solidFill>
                <a:highlight>
                  <a:schemeClr val="lt1"/>
                </a:highlight>
                <a:latin typeface="Consolas"/>
                <a:ea typeface="Consolas"/>
                <a:cs typeface="Consolas"/>
                <a:sym typeface="Consolas"/>
              </a:rPr>
              <a:t>(</a:t>
            </a:r>
            <a:r>
              <a:rPr lang="en-US" sz="1000">
                <a:solidFill>
                  <a:srgbClr val="A31515"/>
                </a:solidFill>
                <a:highlight>
                  <a:schemeClr val="lt1"/>
                </a:highlight>
                <a:latin typeface="Consolas"/>
                <a:ea typeface="Consolas"/>
                <a:cs typeface="Consolas"/>
                <a:sym typeface="Consolas"/>
              </a:rPr>
              <a:t>"Eligible"</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000">
                <a:solidFill>
                  <a:schemeClr val="dk1"/>
                </a:solidFill>
                <a:highlight>
                  <a:schemeClr val="lt1"/>
                </a:highlight>
                <a:latin typeface="Consolas"/>
                <a:ea typeface="Consolas"/>
                <a:cs typeface="Consolas"/>
                <a:sym typeface="Consolas"/>
              </a:rPr>
              <a:t>} </a:t>
            </a:r>
            <a:r>
              <a:rPr lang="en-US" sz="1000">
                <a:solidFill>
                  <a:srgbClr val="AF00DB"/>
                </a:solidFill>
                <a:highlight>
                  <a:schemeClr val="lt1"/>
                </a:highlight>
                <a:latin typeface="Consolas"/>
                <a:ea typeface="Consolas"/>
                <a:cs typeface="Consolas"/>
                <a:sym typeface="Consolas"/>
              </a:rPr>
              <a:t>else</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000">
                <a:solidFill>
                  <a:srgbClr val="267F99"/>
                </a:solidFill>
                <a:highlight>
                  <a:schemeClr val="lt1"/>
                </a:highlight>
                <a:latin typeface="Consolas"/>
                <a:ea typeface="Consolas"/>
                <a:cs typeface="Consolas"/>
                <a:sym typeface="Consolas"/>
              </a:rPr>
              <a:t>    console</a:t>
            </a:r>
            <a:r>
              <a:rPr lang="en-US" sz="1000">
                <a:solidFill>
                  <a:schemeClr val="dk1"/>
                </a:solidFill>
                <a:highlight>
                  <a:schemeClr val="lt1"/>
                </a:highlight>
                <a:latin typeface="Consolas"/>
                <a:ea typeface="Consolas"/>
                <a:cs typeface="Consolas"/>
                <a:sym typeface="Consolas"/>
              </a:rPr>
              <a:t>.</a:t>
            </a:r>
            <a:r>
              <a:rPr lang="en-US" sz="1000">
                <a:solidFill>
                  <a:srgbClr val="795E26"/>
                </a:solidFill>
                <a:highlight>
                  <a:schemeClr val="lt1"/>
                </a:highlight>
                <a:latin typeface="Consolas"/>
                <a:ea typeface="Consolas"/>
                <a:cs typeface="Consolas"/>
                <a:sym typeface="Consolas"/>
              </a:rPr>
              <a:t>log</a:t>
            </a:r>
            <a:r>
              <a:rPr lang="en-US" sz="1000">
                <a:solidFill>
                  <a:schemeClr val="dk1"/>
                </a:solidFill>
                <a:highlight>
                  <a:schemeClr val="lt1"/>
                </a:highlight>
                <a:latin typeface="Consolas"/>
                <a:ea typeface="Consolas"/>
                <a:cs typeface="Consolas"/>
                <a:sym typeface="Consolas"/>
              </a:rPr>
              <a:t>(</a:t>
            </a:r>
            <a:r>
              <a:rPr lang="en-US" sz="1000">
                <a:solidFill>
                  <a:srgbClr val="A31515"/>
                </a:solidFill>
                <a:highlight>
                  <a:schemeClr val="lt1"/>
                </a:highlight>
                <a:latin typeface="Consolas"/>
                <a:ea typeface="Consolas"/>
                <a:cs typeface="Consolas"/>
                <a:sym typeface="Consolas"/>
              </a:rPr>
              <a:t>"Not eligible."</a:t>
            </a: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8000"/>
                </a:solidFill>
                <a:highlight>
                  <a:srgbClr val="FFFFFF"/>
                </a:highlight>
                <a:latin typeface="Consolas"/>
                <a:ea typeface="Consolas"/>
                <a:cs typeface="Consolas"/>
                <a:sym typeface="Consolas"/>
              </a:rPr>
              <a:t>// switch statement</a:t>
            </a:r>
            <a:endParaRPr sz="10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AF00DB"/>
                </a:solidFill>
                <a:highlight>
                  <a:srgbClr val="FFFFFF"/>
                </a:highlight>
                <a:latin typeface="Consolas"/>
                <a:ea typeface="Consolas"/>
                <a:cs typeface="Consolas"/>
                <a:sym typeface="Consolas"/>
              </a:rPr>
              <a:t>switch</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new</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Date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getDay</a:t>
            </a:r>
            <a:r>
              <a:rPr lang="en-US" sz="1000">
                <a:solidFill>
                  <a:schemeClr val="dk1"/>
                </a:solidFill>
                <a:highlight>
                  <a:srgbClr val="FFFFFF"/>
                </a:highlight>
                <a:latin typeface="Consolas"/>
                <a:ea typeface="Consolas"/>
                <a:cs typeface="Consolas"/>
                <a:sym typeface="Consolas"/>
              </a:rPr>
              <a:t>()) {      </a:t>
            </a:r>
            <a:r>
              <a:rPr lang="en-US" sz="1000">
                <a:solidFill>
                  <a:srgbClr val="008000"/>
                </a:solidFill>
                <a:highlight>
                  <a:srgbClr val="FFFFFF"/>
                </a:highlight>
                <a:latin typeface="Consolas"/>
                <a:ea typeface="Consolas"/>
                <a:cs typeface="Consolas"/>
                <a:sym typeface="Consolas"/>
              </a:rPr>
              <a:t>// input is current day</a:t>
            </a:r>
            <a:endParaRPr sz="10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case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if (day == 0)</a:t>
            </a:r>
            <a:endParaRPr sz="10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"Sunday"</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break</a:t>
            </a:r>
            <a:endParaRPr sz="1000">
              <a:solidFill>
                <a:srgbClr val="AF00DB"/>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case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5</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if (day == 5)</a:t>
            </a:r>
            <a:endParaRPr sz="10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"Friday"</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break</a:t>
            </a:r>
            <a:endParaRPr sz="1000">
              <a:solidFill>
                <a:srgbClr val="AF00DB"/>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case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6</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if (day == 6)</a:t>
            </a:r>
            <a:endParaRPr sz="10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"Saturday"</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break</a:t>
            </a:r>
            <a:endParaRPr sz="1000">
              <a:solidFill>
                <a:srgbClr val="AF00DB"/>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default</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else...</a:t>
            </a:r>
            <a:endParaRPr sz="10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"No Sabbath or equivalent for major three religions"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b="1" sz="1000">
              <a:solidFill>
                <a:srgbClr val="3F3F3F"/>
              </a:solidFill>
              <a:latin typeface="Consolas"/>
              <a:ea typeface="Consolas"/>
              <a:cs typeface="Consolas"/>
              <a:sym typeface="Consolas"/>
            </a:endParaRPr>
          </a:p>
        </p:txBody>
      </p:sp>
      <p:sp>
        <p:nvSpPr>
          <p:cNvPr id="986" name="Google Shape;986;p53"/>
          <p:cNvSpPr txBox="1"/>
          <p:nvPr>
            <p:ph idx="1" type="body"/>
          </p:nvPr>
        </p:nvSpPr>
        <p:spPr>
          <a:xfrm>
            <a:off x="1235875" y="1182250"/>
            <a:ext cx="5004600" cy="5271000"/>
          </a:xfrm>
          <a:prstGeom prst="rect">
            <a:avLst/>
          </a:prstGeom>
          <a:ln cap="flat" cmpd="sng" w="9525">
            <a:solidFill>
              <a:schemeClr val="accent2"/>
            </a:solidFill>
            <a:prstDash val="solid"/>
            <a:round/>
            <a:headEnd len="sm" w="sm" type="none"/>
            <a:tailEnd len="sm" w="sm" type="none"/>
          </a:ln>
        </p:spPr>
        <p:txBody>
          <a:bodyPr anchorCtr="0" anchor="t" bIns="91425" lIns="182875" spcFirstLastPara="1" rIns="91425" wrap="square" tIns="182875">
            <a:noAutofit/>
          </a:bodyPr>
          <a:lstStyle/>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single line comment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multi-line</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comment */</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b="1"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age</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15</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variable declaration</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b="1"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status</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not initialized (set to 'undefined')</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b="1"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planets</a:t>
            </a:r>
            <a:r>
              <a:rPr lang="en-US" sz="1200">
                <a:solidFill>
                  <a:schemeClr val="dk1"/>
                </a:solidFill>
                <a:highlight>
                  <a:srgbClr val="FFFFFF"/>
                </a:highlight>
                <a:latin typeface="Consolas"/>
                <a:ea typeface="Consolas"/>
                <a:cs typeface="Consolas"/>
                <a:sym typeface="Consolas"/>
              </a:rPr>
              <a:t> = 8</a:t>
            </a:r>
            <a:r>
              <a:rPr lang="en-US" sz="1200">
                <a:solidFill>
                  <a:srgbClr val="008000"/>
                </a:solidFill>
                <a:highlight>
                  <a:srgbClr val="FFFFFF"/>
                </a:highlight>
                <a:latin typeface="Consolas"/>
                <a:ea typeface="Consolas"/>
                <a:cs typeface="Consolas"/>
                <a:sym typeface="Consolas"/>
              </a:rPr>
              <a:t> // like let but cannot change</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AF00DB"/>
                </a:solidFill>
                <a:highlight>
                  <a:srgbClr val="FFFFFF"/>
                </a:highlight>
                <a:latin typeface="Consolas"/>
                <a:ea typeface="Consolas"/>
                <a:cs typeface="Consolas"/>
                <a:sym typeface="Consolas"/>
              </a:rPr>
              <a:t>try</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o</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JSON</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parse</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"=)(/&amp;"</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o</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catch</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rgbClr val="008000"/>
              </a:solidFill>
              <a:highlight>
                <a:srgbClr val="FFFFFF"/>
              </a:highlight>
              <a:latin typeface="Consolas"/>
              <a:ea typeface="Consolas"/>
              <a:cs typeface="Consolas"/>
              <a:sym typeface="Consolas"/>
            </a:endParaRPr>
          </a:p>
        </p:txBody>
      </p:sp>
      <p:sp>
        <p:nvSpPr>
          <p:cNvPr id="987" name="Google Shape;987;p53"/>
          <p:cNvSpPr txBox="1"/>
          <p:nvPr/>
        </p:nvSpPr>
        <p:spPr>
          <a:xfrm>
            <a:off x="6899575" y="5891900"/>
            <a:ext cx="50046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accent2"/>
                </a:solidFill>
                <a:latin typeface="Calibri"/>
                <a:ea typeface="Calibri"/>
                <a:cs typeface="Calibri"/>
                <a:sym typeface="Calibri"/>
              </a:rPr>
              <a:t>Basic syntax intentionally (nearly) identical </a:t>
            </a:r>
            <a:endParaRPr>
              <a:solidFill>
                <a:schemeClr val="accent2"/>
              </a:solidFill>
              <a:latin typeface="Calibri"/>
              <a:ea typeface="Calibri"/>
              <a:cs typeface="Calibri"/>
              <a:sym typeface="Calibri"/>
            </a:endParaRPr>
          </a:p>
          <a:p>
            <a:pPr indent="0" lvl="0" marL="0" rtl="0" algn="l">
              <a:spcBef>
                <a:spcPts val="0"/>
              </a:spcBef>
              <a:spcAft>
                <a:spcPts val="0"/>
              </a:spcAft>
              <a:buNone/>
            </a:pPr>
            <a:r>
              <a:rPr lang="en-US">
                <a:solidFill>
                  <a:schemeClr val="accent2"/>
                </a:solidFill>
                <a:latin typeface="Calibri"/>
                <a:ea typeface="Calibri"/>
                <a:cs typeface="Calibri"/>
                <a:sym typeface="Calibri"/>
              </a:rPr>
              <a:t>to Java, C, C++</a:t>
            </a:r>
            <a:endParaRPr>
              <a:solidFill>
                <a:schemeClr val="accent2"/>
              </a:solidFill>
              <a:latin typeface="Calibri"/>
              <a:ea typeface="Calibri"/>
              <a:cs typeface="Calibri"/>
              <a:sym typeface="Calibri"/>
            </a:endParaRPr>
          </a:p>
        </p:txBody>
      </p:sp>
      <p:sp>
        <p:nvSpPr>
          <p:cNvPr id="988" name="Google Shape;988;p53"/>
          <p:cNvSpPr/>
          <p:nvPr/>
        </p:nvSpPr>
        <p:spPr>
          <a:xfrm>
            <a:off x="1654075" y="5612750"/>
            <a:ext cx="4168200" cy="720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3"/>
          <p:cNvSpPr txBox="1"/>
          <p:nvPr/>
        </p:nvSpPr>
        <p:spPr>
          <a:xfrm>
            <a:off x="2004925" y="5612750"/>
            <a:ext cx="3730200" cy="56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200">
                <a:latin typeface="Calibri"/>
                <a:ea typeface="Calibri"/>
                <a:cs typeface="Calibri"/>
                <a:sym typeface="Calibri"/>
              </a:rPr>
              <a:t>Before ES6, before the </a:t>
            </a:r>
            <a:r>
              <a:rPr lang="en-US" sz="1200">
                <a:latin typeface="Calibri"/>
                <a:ea typeface="Calibri"/>
                <a:cs typeface="Calibri"/>
                <a:sym typeface="Calibri"/>
              </a:rPr>
              <a:t>introduction</a:t>
            </a:r>
            <a:r>
              <a:rPr lang="en-US" sz="1200">
                <a:latin typeface="Calibri"/>
                <a:ea typeface="Calibri"/>
                <a:cs typeface="Calibri"/>
                <a:sym typeface="Calibri"/>
              </a:rPr>
              <a:t> of </a:t>
            </a:r>
            <a:r>
              <a:rPr b="1" lang="en-US" sz="1200">
                <a:latin typeface="Consolas"/>
                <a:ea typeface="Consolas"/>
                <a:cs typeface="Consolas"/>
                <a:sym typeface="Consolas"/>
              </a:rPr>
              <a:t>let</a:t>
            </a:r>
            <a:r>
              <a:rPr lang="en-US" sz="1200">
                <a:latin typeface="Calibri"/>
                <a:ea typeface="Calibri"/>
                <a:cs typeface="Calibri"/>
                <a:sym typeface="Calibri"/>
              </a:rPr>
              <a:t> and </a:t>
            </a:r>
            <a:r>
              <a:rPr b="1" lang="en-US" sz="1200">
                <a:latin typeface="Consolas"/>
                <a:ea typeface="Consolas"/>
                <a:cs typeface="Consolas"/>
                <a:sym typeface="Consolas"/>
              </a:rPr>
              <a:t>const,</a:t>
            </a:r>
            <a:r>
              <a:rPr lang="en-US" sz="1200">
                <a:latin typeface="Calibri"/>
                <a:ea typeface="Calibri"/>
                <a:cs typeface="Calibri"/>
                <a:sym typeface="Calibri"/>
              </a:rPr>
              <a:t> the only way to declare variables in JavaScript was with the </a:t>
            </a:r>
            <a:r>
              <a:rPr lang="en-US" sz="1200">
                <a:latin typeface="Calibri"/>
                <a:ea typeface="Calibri"/>
                <a:cs typeface="Calibri"/>
                <a:sym typeface="Calibri"/>
              </a:rPr>
              <a:t>keyword</a:t>
            </a:r>
            <a:r>
              <a:rPr lang="en-US" sz="1200">
                <a:latin typeface="Calibri"/>
                <a:ea typeface="Calibri"/>
                <a:cs typeface="Calibri"/>
                <a:sym typeface="Calibri"/>
              </a:rPr>
              <a:t> </a:t>
            </a:r>
            <a:r>
              <a:rPr b="1" lang="en-US" sz="1200">
                <a:latin typeface="Consolas"/>
                <a:ea typeface="Consolas"/>
                <a:cs typeface="Consolas"/>
                <a:sym typeface="Consolas"/>
              </a:rPr>
              <a:t>var</a:t>
            </a:r>
            <a:r>
              <a:rPr lang="en-US" sz="1200">
                <a:latin typeface="Calibri"/>
                <a:ea typeface="Calibri"/>
                <a:cs typeface="Calibri"/>
                <a:sym typeface="Calibri"/>
              </a:rPr>
              <a:t>. This is now obsolete. Don't use it.</a:t>
            </a:r>
            <a:endParaRPr sz="1200">
              <a:latin typeface="Calibri"/>
              <a:ea typeface="Calibri"/>
              <a:cs typeface="Calibri"/>
              <a:sym typeface="Calibri"/>
            </a:endParaRPr>
          </a:p>
        </p:txBody>
      </p:sp>
      <p:pic>
        <p:nvPicPr>
          <p:cNvPr id="990" name="Google Shape;990;p53"/>
          <p:cNvPicPr preferRelativeResize="0"/>
          <p:nvPr/>
        </p:nvPicPr>
        <p:blipFill>
          <a:blip r:embed="rId3">
            <a:alphaModFix/>
          </a:blip>
          <a:stretch>
            <a:fillRect/>
          </a:stretch>
        </p:blipFill>
        <p:spPr>
          <a:xfrm>
            <a:off x="1739925" y="5798175"/>
            <a:ext cx="348500" cy="348500"/>
          </a:xfrm>
          <a:prstGeom prst="rect">
            <a:avLst/>
          </a:prstGeom>
          <a:noFill/>
          <a:ln>
            <a:noFill/>
          </a:ln>
        </p:spPr>
      </p:pic>
      <p:pic>
        <p:nvPicPr>
          <p:cNvPr id="991" name="Google Shape;991;p53">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6" name="Shape 996"/>
        <p:cNvGrpSpPr/>
        <p:nvPr/>
      </p:nvGrpSpPr>
      <p:grpSpPr>
        <a:xfrm>
          <a:off x="0" y="0"/>
          <a:ext cx="0" cy="0"/>
          <a:chOff x="0" y="0"/>
          <a:chExt cx="0" cy="0"/>
        </a:xfrm>
      </p:grpSpPr>
      <p:sp>
        <p:nvSpPr>
          <p:cNvPr id="997" name="Google Shape;997;p54"/>
          <p:cNvSpPr txBox="1"/>
          <p:nvPr>
            <p:ph idx="1" type="body"/>
          </p:nvPr>
        </p:nvSpPr>
        <p:spPr>
          <a:xfrm>
            <a:off x="858600" y="1463500"/>
            <a:ext cx="4544400" cy="4542900"/>
          </a:xfrm>
          <a:prstGeom prst="rect">
            <a:avLst/>
          </a:prstGeom>
        </p:spPr>
        <p:txBody>
          <a:bodyPr anchorCtr="0" anchor="ctr" bIns="0" lIns="0" spcFirstLastPara="1" rIns="0" wrap="square" tIns="0">
            <a:noAutofit/>
          </a:bodyPr>
          <a:lstStyle/>
          <a:p>
            <a:pPr indent="0" lvl="0" marL="0" rtl="0" algn="l">
              <a:lnSpc>
                <a:spcPct val="135714"/>
              </a:lnSpc>
              <a:spcBef>
                <a:spcPts val="0"/>
              </a:spcBef>
              <a:spcAft>
                <a:spcPts val="0"/>
              </a:spcAft>
              <a:buNone/>
            </a:pPr>
            <a:r>
              <a:rPr lang="en-US" sz="1800">
                <a:solidFill>
                  <a:srgbClr val="0000FF"/>
                </a:solidFill>
                <a:highlight>
                  <a:schemeClr val="lt1"/>
                </a:highlight>
                <a:latin typeface="Consolas"/>
                <a:ea typeface="Consolas"/>
                <a:cs typeface="Consolas"/>
                <a:sym typeface="Consolas"/>
              </a:rPr>
              <a:t>l</a:t>
            </a:r>
            <a:r>
              <a:rPr lang="en-US" sz="1800">
                <a:solidFill>
                  <a:srgbClr val="0000FF"/>
                </a:solidFill>
                <a:highlight>
                  <a:schemeClr val="lt1"/>
                </a:highlight>
                <a:latin typeface="Consolas"/>
                <a:ea typeface="Consolas"/>
                <a:cs typeface="Consolas"/>
                <a:sym typeface="Consolas"/>
              </a:rPr>
              <a:t>et a </a:t>
            </a:r>
            <a:r>
              <a:rPr lang="en-US" sz="1800">
                <a:solidFill>
                  <a:schemeClr val="dk1"/>
                </a:solidFill>
                <a:highlight>
                  <a:schemeClr val="lt1"/>
                </a:highlight>
                <a:latin typeface="Consolas"/>
                <a:ea typeface="Consolas"/>
                <a:cs typeface="Consolas"/>
                <a:sym typeface="Consolas"/>
              </a:rPr>
              <a:t>= </a:t>
            </a:r>
            <a:r>
              <a:rPr lang="en-US" sz="1800">
                <a:solidFill>
                  <a:srgbClr val="098658"/>
                </a:solidFill>
                <a:highlight>
                  <a:schemeClr val="lt1"/>
                </a:highlight>
                <a:latin typeface="Consolas"/>
                <a:ea typeface="Consolas"/>
                <a:cs typeface="Consolas"/>
                <a:sym typeface="Consolas"/>
              </a:rPr>
              <a:t>1</a:t>
            </a:r>
            <a:r>
              <a:rPr lang="en-US" sz="1800">
                <a:solidFill>
                  <a:schemeClr val="dk1"/>
                </a:solidFill>
                <a:highlight>
                  <a:schemeClr val="lt1"/>
                </a:highlight>
                <a:latin typeface="Consolas"/>
                <a:ea typeface="Consolas"/>
                <a:cs typeface="Consolas"/>
                <a:sym typeface="Consolas"/>
              </a:rPr>
              <a:t>; </a:t>
            </a:r>
            <a:endParaRPr sz="18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800">
                <a:solidFill>
                  <a:srgbClr val="008000"/>
                </a:solidFill>
                <a:highlight>
                  <a:schemeClr val="lt1"/>
                </a:highlight>
                <a:latin typeface="Consolas"/>
                <a:ea typeface="Consolas"/>
                <a:cs typeface="Consolas"/>
                <a:sym typeface="Consolas"/>
              </a:rPr>
              <a:t>//semi-colon “;” as line separator </a:t>
            </a:r>
            <a:endParaRPr sz="1800">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800">
                <a:solidFill>
                  <a:srgbClr val="008000"/>
                </a:solidFill>
                <a:highlight>
                  <a:schemeClr val="lt1"/>
                </a:highlight>
                <a:latin typeface="Consolas"/>
                <a:ea typeface="Consolas"/>
                <a:cs typeface="Consolas"/>
                <a:sym typeface="Consolas"/>
              </a:rPr>
              <a:t>//(NOT terminator) is optional </a:t>
            </a:r>
            <a:endParaRPr sz="1800">
              <a:solidFill>
                <a:srgbClr val="008000"/>
              </a:solidFill>
              <a:highlight>
                <a:schemeClr val="lt1"/>
              </a:highlight>
              <a:latin typeface="Consolas"/>
              <a:ea typeface="Consolas"/>
              <a:cs typeface="Consolas"/>
              <a:sym typeface="Consolas"/>
            </a:endParaRPr>
          </a:p>
          <a:p>
            <a:pPr indent="0" lvl="0" marL="0" rtl="0" algn="l">
              <a:spcBef>
                <a:spcPts val="0"/>
              </a:spcBef>
              <a:spcAft>
                <a:spcPts val="0"/>
              </a:spcAft>
              <a:buNone/>
            </a:pPr>
            <a:r>
              <a:t/>
            </a:r>
            <a:endParaRPr/>
          </a:p>
          <a:p>
            <a:pPr indent="0" lvl="0" marL="0" rtl="0" algn="l">
              <a:spcBef>
                <a:spcPts val="600"/>
              </a:spcBef>
              <a:spcAft>
                <a:spcPts val="600"/>
              </a:spcAft>
              <a:buNone/>
            </a:pPr>
            <a:r>
              <a:rPr lang="en-US" sz="1800"/>
              <a:t>Like many things in ES6 and TypeScript, this is one of those topics which is subject to Holy Wars. We will not pick a position during this course. For the subject of clarity, most “;” are omitted from the examples.</a:t>
            </a:r>
            <a:endParaRPr sz="1800"/>
          </a:p>
        </p:txBody>
      </p:sp>
      <p:sp>
        <p:nvSpPr>
          <p:cNvPr id="998" name="Google Shape;998;p54"/>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Of </a:t>
            </a:r>
            <a:r>
              <a:rPr lang="en-US"/>
              <a:t>“</a:t>
            </a:r>
            <a:r>
              <a:rPr lang="en-US"/>
              <a:t>;” and Holy Wars</a:t>
            </a:r>
            <a:endParaRPr/>
          </a:p>
        </p:txBody>
      </p:sp>
      <p:pic>
        <p:nvPicPr>
          <p:cNvPr id="999" name="Google Shape;999;p54"/>
          <p:cNvPicPr preferRelativeResize="0"/>
          <p:nvPr/>
        </p:nvPicPr>
        <p:blipFill rotWithShape="1">
          <a:blip r:embed="rId3">
            <a:alphaModFix/>
          </a:blip>
          <a:srcRect b="0" l="6238" r="11680" t="0"/>
          <a:stretch/>
        </p:blipFill>
        <p:spPr>
          <a:xfrm>
            <a:off x="5623300" y="1004675"/>
            <a:ext cx="6568701" cy="5001675"/>
          </a:xfrm>
          <a:prstGeom prst="rect">
            <a:avLst/>
          </a:prstGeom>
          <a:noFill/>
          <a:ln>
            <a:noFill/>
          </a:ln>
        </p:spPr>
      </p:pic>
      <p:sp>
        <p:nvSpPr>
          <p:cNvPr id="1000" name="Google Shape;1000;p54"/>
          <p:cNvSpPr/>
          <p:nvPr/>
        </p:nvSpPr>
        <p:spPr>
          <a:xfrm>
            <a:off x="1803825" y="2156950"/>
            <a:ext cx="433800" cy="4593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1" name="Google Shape;1001;p54">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5" name="Shape 1005"/>
        <p:cNvGrpSpPr/>
        <p:nvPr/>
      </p:nvGrpSpPr>
      <p:grpSpPr>
        <a:xfrm>
          <a:off x="0" y="0"/>
          <a:ext cx="0" cy="0"/>
          <a:chOff x="0" y="0"/>
          <a:chExt cx="0" cy="0"/>
        </a:xfrm>
      </p:grpSpPr>
      <p:sp>
        <p:nvSpPr>
          <p:cNvPr id="1006" name="Google Shape;1006;p55"/>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Basic syntax - loops</a:t>
            </a:r>
            <a:endParaRPr/>
          </a:p>
        </p:txBody>
      </p:sp>
      <p:sp>
        <p:nvSpPr>
          <p:cNvPr id="1007" name="Google Shape;1007;p55"/>
          <p:cNvSpPr txBox="1"/>
          <p:nvPr>
            <p:ph idx="1" type="body"/>
          </p:nvPr>
        </p:nvSpPr>
        <p:spPr>
          <a:xfrm>
            <a:off x="6899575" y="1326900"/>
            <a:ext cx="5004600" cy="5098800"/>
          </a:xfrm>
          <a:prstGeom prst="rect">
            <a:avLst/>
          </a:prstGeom>
          <a:ln cap="flat" cmpd="sng" w="9525">
            <a:solidFill>
              <a:schemeClr val="accent2"/>
            </a:solidFill>
            <a:prstDash val="solid"/>
            <a:round/>
            <a:headEnd len="sm" w="sm" type="none"/>
            <a:tailEnd len="sm" w="sm" type="none"/>
          </a:ln>
        </p:spPr>
        <p:txBody>
          <a:bodyPr anchorCtr="0" anchor="t" bIns="91425" lIns="182875" spcFirstLastPara="1" rIns="91425" wrap="square" tIns="182875">
            <a:noAutofit/>
          </a:bodyPr>
          <a:lstStyle/>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loop with break</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l</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l</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l</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if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l</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5</a:t>
            </a:r>
            <a:r>
              <a:rPr lang="en-US" sz="1200">
                <a:solidFill>
                  <a:schemeClr val="dk1"/>
                </a:solidFill>
                <a:highlight>
                  <a:srgbClr val="FFFFFF"/>
                </a:highlight>
                <a:latin typeface="Consolas"/>
                <a:ea typeface="Consolas"/>
                <a:cs typeface="Consolas"/>
                <a:sym typeface="Consolas"/>
              </a:rPr>
              <a:t>) { </a:t>
            </a:r>
            <a:r>
              <a:rPr lang="en-US" sz="1200">
                <a:solidFill>
                  <a:srgbClr val="AF00DB"/>
                </a:solidFill>
                <a:highlight>
                  <a:srgbClr val="FFFFFF"/>
                </a:highlight>
                <a:latin typeface="Consolas"/>
                <a:ea typeface="Consolas"/>
                <a:cs typeface="Consolas"/>
                <a:sym typeface="Consolas"/>
              </a:rPr>
              <a:t>break</a:t>
            </a:r>
            <a:r>
              <a:rPr lang="en-US" sz="1200">
                <a:solidFill>
                  <a:schemeClr val="dk1"/>
                </a:solidFill>
                <a:highlight>
                  <a:srgbClr val="FFFFFF"/>
                </a:highlight>
                <a:latin typeface="Consolas"/>
                <a:ea typeface="Consolas"/>
                <a:cs typeface="Consolas"/>
                <a:sym typeface="Consolas"/>
              </a:rPr>
              <a:t>; }          </a:t>
            </a:r>
            <a:r>
              <a:rPr lang="en-US" sz="1200">
                <a:solidFill>
                  <a:srgbClr val="008000"/>
                </a:solidFill>
                <a:highlight>
                  <a:srgbClr val="FFFFFF"/>
                </a:highlight>
                <a:latin typeface="Consolas"/>
                <a:ea typeface="Consolas"/>
                <a:cs typeface="Consolas"/>
                <a:sym typeface="Consolas"/>
              </a:rPr>
              <a:t>// stops and exits the cycle</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l</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loop with continue</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m</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m</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m</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if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m</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5</a:t>
            </a:r>
            <a:r>
              <a:rPr lang="en-US" sz="1200">
                <a:solidFill>
                  <a:schemeClr val="dk1"/>
                </a:solidFill>
                <a:highlight>
                  <a:srgbClr val="FFFFFF"/>
                </a:highlight>
                <a:latin typeface="Consolas"/>
                <a:ea typeface="Consolas"/>
                <a:cs typeface="Consolas"/>
                <a:sym typeface="Consolas"/>
              </a:rPr>
              <a:t>) { </a:t>
            </a:r>
            <a:r>
              <a:rPr lang="en-US" sz="1200">
                <a:solidFill>
                  <a:srgbClr val="AF00DB"/>
                </a:solidFill>
                <a:highlight>
                  <a:srgbClr val="FFFFFF"/>
                </a:highlight>
                <a:latin typeface="Consolas"/>
                <a:ea typeface="Consolas"/>
                <a:cs typeface="Consolas"/>
                <a:sym typeface="Consolas"/>
              </a:rPr>
              <a:t>continue</a:t>
            </a:r>
            <a:r>
              <a:rPr lang="en-US" sz="1200">
                <a:solidFill>
                  <a:schemeClr val="dk1"/>
                </a:solidFill>
                <a:highlight>
                  <a:srgbClr val="FFFFFF"/>
                </a:highlight>
                <a:latin typeface="Consolas"/>
                <a:ea typeface="Consolas"/>
                <a:cs typeface="Consolas"/>
                <a:sym typeface="Consolas"/>
              </a:rPr>
              <a:t> }       </a:t>
            </a:r>
            <a:r>
              <a:rPr lang="en-US" sz="1200">
                <a:solidFill>
                  <a:srgbClr val="008000"/>
                </a:solidFill>
                <a:highlight>
                  <a:srgbClr val="FFFFFF"/>
                </a:highlight>
                <a:latin typeface="Consolas"/>
                <a:ea typeface="Consolas"/>
                <a:cs typeface="Consolas"/>
                <a:sym typeface="Consolas"/>
              </a:rPr>
              <a:t>// skips the rest of the cycle</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m</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8000"/>
                </a:solidFill>
                <a:highlight>
                  <a:schemeClr val="lt1"/>
                </a:highlight>
                <a:latin typeface="Consolas"/>
                <a:ea typeface="Consolas"/>
                <a:cs typeface="Consolas"/>
                <a:sym typeface="Consolas"/>
              </a:rPr>
              <a:t>// for-in loop ; iterate over a sequence or iterable</a:t>
            </a:r>
            <a:endParaRPr sz="1200">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200">
                <a:solidFill>
                  <a:srgbClr val="AF00DB"/>
                </a:solidFill>
                <a:highlight>
                  <a:schemeClr val="lt1"/>
                </a:highlight>
                <a:latin typeface="Consolas"/>
                <a:ea typeface="Consolas"/>
                <a:cs typeface="Consolas"/>
                <a:sym typeface="Consolas"/>
              </a:rPr>
              <a:t>for</a:t>
            </a:r>
            <a:r>
              <a:rPr lang="en-US" sz="1200">
                <a:solidFill>
                  <a:schemeClr val="dk1"/>
                </a:solidFill>
                <a:highlight>
                  <a:schemeClr val="lt1"/>
                </a:highlight>
                <a:latin typeface="Consolas"/>
                <a:ea typeface="Consolas"/>
                <a:cs typeface="Consolas"/>
                <a:sym typeface="Consolas"/>
              </a:rPr>
              <a:t> (</a:t>
            </a:r>
            <a:r>
              <a:rPr lang="en-US" sz="1200">
                <a:solidFill>
                  <a:srgbClr val="0000FF"/>
                </a:solidFill>
                <a:highlight>
                  <a:schemeClr val="lt1"/>
                </a:highlight>
                <a:latin typeface="Consolas"/>
                <a:ea typeface="Consolas"/>
                <a:cs typeface="Consolas"/>
                <a:sym typeface="Consolas"/>
              </a:rPr>
              <a:t>let</a:t>
            </a:r>
            <a:r>
              <a:rPr lang="en-US" sz="1200">
                <a:solidFill>
                  <a:schemeClr val="dk1"/>
                </a:solidFill>
                <a:highlight>
                  <a:schemeClr val="lt1"/>
                </a:highlight>
                <a:latin typeface="Consolas"/>
                <a:ea typeface="Consolas"/>
                <a:cs typeface="Consolas"/>
                <a:sym typeface="Consolas"/>
              </a:rPr>
              <a:t> </a:t>
            </a:r>
            <a:r>
              <a:rPr lang="en-US" sz="1200">
                <a:solidFill>
                  <a:srgbClr val="001080"/>
                </a:solidFill>
                <a:highlight>
                  <a:schemeClr val="lt1"/>
                </a:highlight>
                <a:latin typeface="Consolas"/>
                <a:ea typeface="Consolas"/>
                <a:cs typeface="Consolas"/>
                <a:sym typeface="Consolas"/>
              </a:rPr>
              <a:t>n</a:t>
            </a:r>
            <a:r>
              <a:rPr lang="en-US" sz="1200">
                <a:solidFill>
                  <a:schemeClr val="dk1"/>
                </a:solidFill>
                <a:highlight>
                  <a:schemeClr val="lt1"/>
                </a:highlight>
                <a:latin typeface="Consolas"/>
                <a:ea typeface="Consolas"/>
                <a:cs typeface="Consolas"/>
                <a:sym typeface="Consolas"/>
              </a:rPr>
              <a:t> in [0, 1,2,3,4]) {</a:t>
            </a:r>
            <a:endParaRPr sz="12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200">
                <a:solidFill>
                  <a:schemeClr val="dk1"/>
                </a:solidFill>
                <a:highlight>
                  <a:schemeClr val="lt1"/>
                </a:highlight>
                <a:latin typeface="Consolas"/>
                <a:ea typeface="Consolas"/>
                <a:cs typeface="Consolas"/>
                <a:sym typeface="Consolas"/>
              </a:rPr>
              <a:t>   </a:t>
            </a:r>
            <a:r>
              <a:rPr lang="en-US" sz="1200">
                <a:solidFill>
                  <a:srgbClr val="267F99"/>
                </a:solidFill>
                <a:highlight>
                  <a:schemeClr val="lt1"/>
                </a:highlight>
                <a:latin typeface="Consolas"/>
                <a:ea typeface="Consolas"/>
                <a:cs typeface="Consolas"/>
                <a:sym typeface="Consolas"/>
              </a:rPr>
              <a:t>console</a:t>
            </a:r>
            <a:r>
              <a:rPr lang="en-US" sz="1200">
                <a:solidFill>
                  <a:schemeClr val="dk1"/>
                </a:solidFill>
                <a:highlight>
                  <a:schemeClr val="lt1"/>
                </a:highlight>
                <a:latin typeface="Consolas"/>
                <a:ea typeface="Consolas"/>
                <a:cs typeface="Consolas"/>
                <a:sym typeface="Consolas"/>
              </a:rPr>
              <a:t>.</a:t>
            </a:r>
            <a:r>
              <a:rPr lang="en-US" sz="1200">
                <a:solidFill>
                  <a:srgbClr val="795E26"/>
                </a:solidFill>
                <a:highlight>
                  <a:schemeClr val="lt1"/>
                </a:highlight>
                <a:latin typeface="Consolas"/>
                <a:ea typeface="Consolas"/>
                <a:cs typeface="Consolas"/>
                <a:sym typeface="Consolas"/>
              </a:rPr>
              <a:t>log</a:t>
            </a:r>
            <a:r>
              <a:rPr lang="en-US" sz="1200">
                <a:solidFill>
                  <a:schemeClr val="dk1"/>
                </a:solidFill>
                <a:highlight>
                  <a:schemeClr val="lt1"/>
                </a:highlight>
                <a:latin typeface="Consolas"/>
                <a:ea typeface="Consolas"/>
                <a:cs typeface="Consolas"/>
                <a:sym typeface="Consolas"/>
              </a:rPr>
              <a:t>(</a:t>
            </a:r>
            <a:r>
              <a:rPr lang="en-US" sz="1200">
                <a:solidFill>
                  <a:srgbClr val="001080"/>
                </a:solidFill>
                <a:highlight>
                  <a:schemeClr val="lt1"/>
                </a:highlight>
                <a:latin typeface="Consolas"/>
                <a:ea typeface="Consolas"/>
                <a:cs typeface="Consolas"/>
                <a:sym typeface="Consolas"/>
              </a:rPr>
              <a:t>n</a:t>
            </a:r>
            <a:r>
              <a:rPr lang="en-US" sz="1200">
                <a:solidFill>
                  <a:schemeClr val="dk1"/>
                </a:solidFill>
                <a:highlight>
                  <a:schemeClr val="lt1"/>
                </a:highlight>
                <a:latin typeface="Consolas"/>
                <a:ea typeface="Consolas"/>
                <a:cs typeface="Consolas"/>
                <a:sym typeface="Consolas"/>
              </a:rPr>
              <a:t>)</a:t>
            </a:r>
            <a:endParaRPr sz="12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200">
                <a:solidFill>
                  <a:schemeClr val="dk1"/>
                </a:solidFill>
                <a:highlight>
                  <a:schemeClr val="lt1"/>
                </a:highlight>
                <a:latin typeface="Consolas"/>
                <a:ea typeface="Consolas"/>
                <a:cs typeface="Consolas"/>
                <a:sym typeface="Consolas"/>
              </a:rPr>
              <a:t>}</a:t>
            </a:r>
            <a:endParaRPr sz="12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1200">
              <a:solidFill>
                <a:srgbClr val="3F3F3F"/>
              </a:solidFill>
              <a:latin typeface="Consolas"/>
              <a:ea typeface="Consolas"/>
              <a:cs typeface="Consolas"/>
              <a:sym typeface="Consolas"/>
            </a:endParaRPr>
          </a:p>
        </p:txBody>
      </p:sp>
      <p:sp>
        <p:nvSpPr>
          <p:cNvPr id="1008" name="Google Shape;1008;p55"/>
          <p:cNvSpPr txBox="1"/>
          <p:nvPr>
            <p:ph idx="1" type="body"/>
          </p:nvPr>
        </p:nvSpPr>
        <p:spPr>
          <a:xfrm>
            <a:off x="1235875" y="1268425"/>
            <a:ext cx="5004600" cy="5098800"/>
          </a:xfrm>
          <a:prstGeom prst="rect">
            <a:avLst/>
          </a:prstGeom>
          <a:ln cap="flat" cmpd="sng" w="9525">
            <a:solidFill>
              <a:schemeClr val="accent2"/>
            </a:solidFill>
            <a:prstDash val="solid"/>
            <a:round/>
            <a:headEnd len="sm" w="sm" type="none"/>
            <a:tailEnd len="sm" w="sm" type="none"/>
          </a:ln>
        </p:spPr>
        <p:txBody>
          <a:bodyPr anchorCtr="0" anchor="t" bIns="91425" lIns="182875" spcFirstLastPara="1" rIns="91425" wrap="square" tIns="182875">
            <a:noAutofit/>
          </a:bodyPr>
          <a:lstStyle/>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//for loop</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i</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while loop</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while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a:t>
            </a:r>
            <a:endParaRPr sz="12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//j++</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do while loop</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0</a:t>
            </a:r>
            <a:endParaRPr sz="12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do</a:t>
            </a:r>
            <a:r>
              <a:rPr lang="en-US" sz="1200">
                <a:solidFill>
                  <a:schemeClr val="dk1"/>
                </a:solidFill>
                <a:highlight>
                  <a:srgbClr val="FFFFFF"/>
                </a:highlight>
                <a:latin typeface="Consolas"/>
                <a:ea typeface="Consolas"/>
                <a:cs typeface="Consolas"/>
                <a:sym typeface="Consolas"/>
              </a:rPr>
              <a:t> {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while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rgbClr val="267F99"/>
              </a:solidFill>
              <a:highlight>
                <a:srgbClr val="FFFFFF"/>
              </a:highlight>
              <a:latin typeface="Consolas"/>
              <a:ea typeface="Consolas"/>
              <a:cs typeface="Consolas"/>
              <a:sym typeface="Consolas"/>
            </a:endParaRPr>
          </a:p>
        </p:txBody>
      </p:sp>
      <p:sp>
        <p:nvSpPr>
          <p:cNvPr id="1009" name="Google Shape;1009;p55"/>
          <p:cNvSpPr/>
          <p:nvPr/>
        </p:nvSpPr>
        <p:spPr>
          <a:xfrm>
            <a:off x="7367550" y="5646775"/>
            <a:ext cx="4168200" cy="720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5"/>
          <p:cNvSpPr txBox="1"/>
          <p:nvPr/>
        </p:nvSpPr>
        <p:spPr>
          <a:xfrm>
            <a:off x="7718400" y="5646775"/>
            <a:ext cx="37302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basic l</a:t>
            </a:r>
            <a:r>
              <a:rPr lang="en-US" sz="1200">
                <a:latin typeface="Calibri"/>
                <a:ea typeface="Calibri"/>
                <a:cs typeface="Calibri"/>
                <a:sym typeface="Calibri"/>
              </a:rPr>
              <a:t>oop constructs are error-prone. Prefered are </a:t>
            </a:r>
            <a:r>
              <a:rPr lang="en-US" sz="1200">
                <a:latin typeface="Consolas"/>
                <a:ea typeface="Consolas"/>
                <a:cs typeface="Consolas"/>
                <a:sym typeface="Consolas"/>
              </a:rPr>
              <a:t>for-of</a:t>
            </a:r>
            <a:r>
              <a:rPr lang="en-US" sz="1200">
                <a:latin typeface="Calibri"/>
                <a:ea typeface="Calibri"/>
                <a:cs typeface="Calibri"/>
                <a:sym typeface="Calibri"/>
              </a:rPr>
              <a:t> and sequence and stream operations (which will be shown later on)</a:t>
            </a:r>
            <a:endParaRPr sz="1200">
              <a:latin typeface="Calibri"/>
              <a:ea typeface="Calibri"/>
              <a:cs typeface="Calibri"/>
              <a:sym typeface="Calibri"/>
            </a:endParaRPr>
          </a:p>
        </p:txBody>
      </p:sp>
      <p:pic>
        <p:nvPicPr>
          <p:cNvPr id="1011" name="Google Shape;1011;p55"/>
          <p:cNvPicPr preferRelativeResize="0"/>
          <p:nvPr/>
        </p:nvPicPr>
        <p:blipFill>
          <a:blip r:embed="rId3">
            <a:alphaModFix/>
          </a:blip>
          <a:stretch>
            <a:fillRect/>
          </a:stretch>
        </p:blipFill>
        <p:spPr>
          <a:xfrm>
            <a:off x="7453400" y="5832200"/>
            <a:ext cx="348500" cy="348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5" name="Shape 1015"/>
        <p:cNvGrpSpPr/>
        <p:nvPr/>
      </p:nvGrpSpPr>
      <p:grpSpPr>
        <a:xfrm>
          <a:off x="0" y="0"/>
          <a:ext cx="0" cy="0"/>
          <a:chOff x="0" y="0"/>
          <a:chExt cx="0" cy="0"/>
        </a:xfrm>
      </p:grpSpPr>
      <p:sp>
        <p:nvSpPr>
          <p:cNvPr id="1016" name="Google Shape;1016;p56"/>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Basic types (not identical !)</a:t>
            </a:r>
            <a:endParaRPr/>
          </a:p>
        </p:txBody>
      </p:sp>
      <p:sp>
        <p:nvSpPr>
          <p:cNvPr id="1017" name="Google Shape;1017;p56"/>
          <p:cNvSpPr txBox="1"/>
          <p:nvPr>
            <p:ph idx="1" type="body"/>
          </p:nvPr>
        </p:nvSpPr>
        <p:spPr>
          <a:xfrm>
            <a:off x="6677900" y="1169450"/>
            <a:ext cx="5226300" cy="5388000"/>
          </a:xfrm>
          <a:prstGeom prst="rect">
            <a:avLst/>
          </a:prstGeom>
          <a:ln cap="flat" cmpd="sng" w="9525">
            <a:solidFill>
              <a:schemeClr val="accent2"/>
            </a:solidFill>
            <a:prstDash val="solid"/>
            <a:round/>
            <a:headEnd len="sm" w="sm" type="none"/>
            <a:tailEnd len="sm" w="sm" type="none"/>
          </a:ln>
        </p:spPr>
        <p:txBody>
          <a:bodyPr anchorCtr="0" anchor="ctr" bIns="91425" lIns="182875" spcFirstLastPara="1" rIns="91425" wrap="square" tIns="182875">
            <a:noAutofit/>
          </a:bodyPr>
          <a:lstStyle/>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//Number</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decimal</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6</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hex</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0xf00d</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binary</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0b1010</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octal</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0o744</a:t>
            </a:r>
            <a:endParaRPr sz="1400">
              <a:solidFill>
                <a:srgbClr val="098658"/>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US" sz="1400">
                <a:solidFill>
                  <a:srgbClr val="098658"/>
                </a:solidFill>
                <a:highlight>
                  <a:srgbClr val="FFFFFF"/>
                </a:highlight>
                <a:latin typeface="Consolas"/>
                <a:ea typeface="Consolas"/>
                <a:cs typeface="Consolas"/>
                <a:sym typeface="Consolas"/>
              </a:rPr>
              <a:t>// bigInt - NOTE do not work on TS </a:t>
            </a:r>
            <a:endParaRPr sz="1400">
              <a:solidFill>
                <a:srgbClr val="098658"/>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US" sz="1400">
                <a:solidFill>
                  <a:srgbClr val="098658"/>
                </a:solidFill>
                <a:highlight>
                  <a:srgbClr val="FFFFFF"/>
                </a:highlight>
                <a:latin typeface="Consolas"/>
                <a:ea typeface="Consolas"/>
                <a:cs typeface="Consolas"/>
                <a:sym typeface="Consolas"/>
              </a:rPr>
              <a:t>// when compiled to ES5 !!</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big</a:t>
            </a:r>
            <a:r>
              <a:rPr lang="en-US" sz="1400">
                <a:solidFill>
                  <a:schemeClr val="dk1"/>
                </a:solidFill>
                <a:highlight>
                  <a:schemeClr val="lt1"/>
                </a:highlight>
                <a:latin typeface="Consolas"/>
                <a:ea typeface="Consolas"/>
                <a:cs typeface="Consolas"/>
                <a:sym typeface="Consolas"/>
              </a:rPr>
              <a:t> = </a:t>
            </a:r>
            <a:r>
              <a:rPr lang="en-US" sz="1400">
                <a:solidFill>
                  <a:srgbClr val="098658"/>
                </a:solidFill>
                <a:highlight>
                  <a:schemeClr val="lt1"/>
                </a:highlight>
                <a:latin typeface="Consolas"/>
                <a:ea typeface="Consolas"/>
                <a:cs typeface="Consolas"/>
                <a:sym typeface="Consolas"/>
              </a:rPr>
              <a:t>9007199254740992n</a:t>
            </a:r>
            <a:r>
              <a:rPr lang="en-US" sz="1400">
                <a:solidFill>
                  <a:schemeClr val="dk1"/>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a:t>
            </a:r>
            <a:r>
              <a:rPr lang="en-US" sz="1400">
                <a:solidFill>
                  <a:srgbClr val="098658"/>
                </a:solidFill>
                <a:highlight>
                  <a:srgbClr val="FFFFFF"/>
                </a:highlight>
                <a:latin typeface="Consolas"/>
                <a:ea typeface="Consolas"/>
                <a:cs typeface="Consolas"/>
                <a:sym typeface="Consolas"/>
              </a:rPr>
              <a:t>note ‘n’ at end</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bigger</a:t>
            </a:r>
            <a:r>
              <a:rPr lang="en-US" sz="1400">
                <a:solidFill>
                  <a:schemeClr val="dk1"/>
                </a:solidFill>
                <a:highlight>
                  <a:schemeClr val="lt1"/>
                </a:highlight>
                <a:latin typeface="Consolas"/>
                <a:ea typeface="Consolas"/>
                <a:cs typeface="Consolas"/>
                <a:sym typeface="Consolas"/>
              </a:rPr>
              <a:t> = </a:t>
            </a:r>
            <a:r>
              <a:rPr lang="en-US" sz="1400">
                <a:solidFill>
                  <a:srgbClr val="098658"/>
                </a:solidFill>
                <a:highlight>
                  <a:schemeClr val="lt1"/>
                </a:highlight>
                <a:latin typeface="Consolas"/>
                <a:ea typeface="Consolas"/>
                <a:cs typeface="Consolas"/>
                <a:sym typeface="Consolas"/>
              </a:rPr>
              <a:t>2n</a:t>
            </a:r>
            <a:r>
              <a:rPr lang="en-US" sz="1400">
                <a:solidFill>
                  <a:schemeClr val="dk1"/>
                </a:solidFill>
                <a:highlight>
                  <a:schemeClr val="lt1"/>
                </a:highlight>
                <a:latin typeface="Consolas"/>
                <a:ea typeface="Consolas"/>
                <a:cs typeface="Consolas"/>
                <a:sym typeface="Consolas"/>
              </a:rPr>
              <a:t> ** </a:t>
            </a:r>
            <a:r>
              <a:rPr lang="en-US" sz="1400">
                <a:solidFill>
                  <a:srgbClr val="267F99"/>
                </a:solidFill>
                <a:highlight>
                  <a:schemeClr val="lt1"/>
                </a:highlight>
                <a:latin typeface="Consolas"/>
                <a:ea typeface="Consolas"/>
                <a:cs typeface="Consolas"/>
                <a:sym typeface="Consolas"/>
              </a:rPr>
              <a:t>153n</a:t>
            </a:r>
            <a:r>
              <a:rPr lang="en-US" sz="1400">
                <a:solidFill>
                  <a:schemeClr val="dk1"/>
                </a:solidFill>
                <a:highlight>
                  <a:schemeClr val="lt1"/>
                </a:highlight>
                <a:latin typeface="Consolas"/>
                <a:ea typeface="Consolas"/>
                <a:cs typeface="Consolas"/>
                <a:sym typeface="Consolas"/>
              </a:rPr>
              <a:t> </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267F99"/>
                </a:solidFill>
                <a:highlight>
                  <a:schemeClr val="lt1"/>
                </a:highlight>
                <a:latin typeface="Consolas"/>
                <a:ea typeface="Consolas"/>
                <a:cs typeface="Consolas"/>
                <a:sym typeface="Consolas"/>
              </a:rPr>
              <a:t>//11417981541647679048466287755595961091061972992n</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rgbClr val="267F99"/>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//Boolean</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isDone</a:t>
            </a:r>
            <a:r>
              <a:rPr lang="en-US" sz="1400">
                <a:solidFill>
                  <a:schemeClr val="dk1"/>
                </a:solidFill>
                <a:highlight>
                  <a:srgbClr val="FFFFFF"/>
                </a:highlight>
                <a:latin typeface="Consolas"/>
                <a:ea typeface="Consolas"/>
                <a:cs typeface="Consolas"/>
                <a:sym typeface="Consolas"/>
              </a:rPr>
              <a:t> = </a:t>
            </a:r>
            <a:r>
              <a:rPr lang="en-US" sz="1400">
                <a:solidFill>
                  <a:srgbClr val="0000FF"/>
                </a:solidFill>
                <a:highlight>
                  <a:srgbClr val="FFFFFF"/>
                </a:highlight>
                <a:latin typeface="Consolas"/>
                <a:ea typeface="Consolas"/>
                <a:cs typeface="Consolas"/>
                <a:sym typeface="Consolas"/>
              </a:rPr>
              <a:t>false</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//String</a:t>
            </a:r>
            <a:endParaRPr sz="1400">
              <a:solidFill>
                <a:srgbClr val="267F99"/>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part</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"Rubeus Hagrid"</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actor</a:t>
            </a:r>
            <a:r>
              <a:rPr lang="en-US" sz="1400">
                <a:solidFill>
                  <a:schemeClr val="dk1"/>
                </a:solidFill>
                <a:highlight>
                  <a:srgbClr val="FFFFFF"/>
                </a:highlight>
                <a:latin typeface="Consolas"/>
                <a:ea typeface="Consolas"/>
                <a:cs typeface="Consolas"/>
                <a:sym typeface="Consolas"/>
              </a:rPr>
              <a:t> = </a:t>
            </a:r>
            <a:r>
              <a:rPr lang="en-US" sz="1400">
                <a:solidFill>
                  <a:srgbClr val="A31515"/>
                </a:solidFill>
                <a:highlight>
                  <a:srgbClr val="FFFFFF"/>
                </a:highlight>
                <a:latin typeface="Consolas"/>
                <a:ea typeface="Consolas"/>
                <a:cs typeface="Consolas"/>
                <a:sym typeface="Consolas"/>
              </a:rPr>
              <a:t>"Robbie Coltrane"</a:t>
            </a:r>
            <a:endParaRPr sz="14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fact</a:t>
            </a:r>
            <a:r>
              <a:rPr lang="en-US" sz="1400">
                <a:solidFill>
                  <a:schemeClr val="dk1"/>
                </a:solidFill>
                <a:highlight>
                  <a:srgbClr val="FFFFFF"/>
                </a:highlight>
                <a:latin typeface="Consolas"/>
                <a:ea typeface="Consolas"/>
                <a:cs typeface="Consolas"/>
                <a:sym typeface="Consolas"/>
              </a:rPr>
              <a:t> = </a:t>
            </a:r>
            <a:r>
              <a:rPr lang="en-US" sz="1400">
                <a:solidFill>
                  <a:srgbClr val="A31515"/>
                </a:solidFill>
                <a:highlight>
                  <a:srgbClr val="FFFFFF"/>
                </a:highlight>
                <a:latin typeface="Consolas"/>
                <a:ea typeface="Consolas"/>
                <a:cs typeface="Consolas"/>
                <a:sym typeface="Consolas"/>
              </a:rPr>
              <a:t>`$p</a:t>
            </a:r>
            <a:r>
              <a:rPr lang="en-US" sz="1400">
                <a:solidFill>
                  <a:srgbClr val="A31515"/>
                </a:solidFill>
                <a:highlight>
                  <a:schemeClr val="lt1"/>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art} is played by ${actor}`</a:t>
            </a:r>
            <a:endParaRPr b="1" sz="1400">
              <a:solidFill>
                <a:srgbClr val="3F3F3F"/>
              </a:solidFill>
              <a:latin typeface="Consolas"/>
              <a:ea typeface="Consolas"/>
              <a:cs typeface="Consolas"/>
              <a:sym typeface="Consolas"/>
            </a:endParaRPr>
          </a:p>
        </p:txBody>
      </p:sp>
      <p:pic>
        <p:nvPicPr>
          <p:cNvPr id="1018" name="Google Shape;1018;p56"/>
          <p:cNvPicPr preferRelativeResize="0"/>
          <p:nvPr/>
        </p:nvPicPr>
        <p:blipFill>
          <a:blip r:embed="rId3">
            <a:alphaModFix/>
          </a:blip>
          <a:stretch>
            <a:fillRect/>
          </a:stretch>
        </p:blipFill>
        <p:spPr>
          <a:xfrm>
            <a:off x="11033250" y="1162326"/>
            <a:ext cx="870949" cy="812024"/>
          </a:xfrm>
          <a:prstGeom prst="rect">
            <a:avLst/>
          </a:prstGeom>
          <a:noFill/>
          <a:ln>
            <a:noFill/>
          </a:ln>
        </p:spPr>
      </p:pic>
      <p:sp>
        <p:nvSpPr>
          <p:cNvPr id="1019" name="Google Shape;1019;p56"/>
          <p:cNvSpPr txBox="1"/>
          <p:nvPr>
            <p:ph idx="1" type="body"/>
          </p:nvPr>
        </p:nvSpPr>
        <p:spPr>
          <a:xfrm>
            <a:off x="858600" y="1169450"/>
            <a:ext cx="5226300" cy="5388000"/>
          </a:xfrm>
          <a:prstGeom prst="rect">
            <a:avLst/>
          </a:prstGeom>
          <a:ln cap="flat" cmpd="sng" w="9525">
            <a:solidFill>
              <a:schemeClr val="accent2"/>
            </a:solidFill>
            <a:prstDash val="solid"/>
            <a:round/>
            <a:headEnd len="sm" w="sm" type="none"/>
            <a:tailEnd len="sm" w="sm" type="none"/>
          </a:ln>
        </p:spPr>
        <p:txBody>
          <a:bodyPr anchorCtr="0" anchor="ctr" bIns="91425" lIns="182875" spcFirstLastPara="1" rIns="91425" wrap="square" tIns="182875">
            <a:noAutofit/>
          </a:bodyPr>
          <a:lstStyle/>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//Number</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decimal</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6</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hex</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0xf00d</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binary</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0b1010</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octal</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0o744</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//bigInt</a:t>
            </a:r>
            <a:endParaRPr sz="1400">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big</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9007199254740992n </a:t>
            </a:r>
            <a:r>
              <a:rPr lang="en-US" sz="1400">
                <a:solidFill>
                  <a:srgbClr val="267F99"/>
                </a:solidFill>
                <a:highlight>
                  <a:schemeClr val="lt1"/>
                </a:highlight>
                <a:latin typeface="Consolas"/>
                <a:ea typeface="Consolas"/>
                <a:cs typeface="Consolas"/>
                <a:sym typeface="Consolas"/>
              </a:rPr>
              <a:t>//</a:t>
            </a:r>
            <a:r>
              <a:rPr lang="en-US" sz="1400">
                <a:solidFill>
                  <a:srgbClr val="098658"/>
                </a:solidFill>
                <a:highlight>
                  <a:srgbClr val="FFFFFF"/>
                </a:highlight>
                <a:latin typeface="Consolas"/>
                <a:ea typeface="Consolas"/>
                <a:cs typeface="Consolas"/>
                <a:sym typeface="Consolas"/>
              </a:rPr>
              <a:t>note ‘n’ at end</a:t>
            </a:r>
            <a:r>
              <a:rPr lang="en-US" sz="1400">
                <a:solidFill>
                  <a:schemeClr val="dk1"/>
                </a:solidFill>
                <a:highlight>
                  <a:srgbClr val="FFFFFF"/>
                </a:highlight>
                <a:latin typeface="Consolas"/>
                <a:ea typeface="Consolas"/>
                <a:cs typeface="Consolas"/>
                <a:sym typeface="Consolas"/>
              </a:rPr>
              <a:t> </a:t>
            </a:r>
            <a:endParaRPr sz="1400">
              <a:solidFill>
                <a:srgbClr val="267F99"/>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bigger</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2n</a:t>
            </a:r>
            <a:r>
              <a:rPr lang="en-US" sz="1400">
                <a:solidFill>
                  <a:schemeClr val="dk1"/>
                </a:solidFill>
                <a:highlight>
                  <a:schemeClr val="lt1"/>
                </a:highlight>
                <a:latin typeface="Consolas"/>
                <a:ea typeface="Consolas"/>
                <a:cs typeface="Consolas"/>
                <a:sym typeface="Consolas"/>
              </a:rPr>
              <a:t> ** </a:t>
            </a:r>
            <a:r>
              <a:rPr lang="en-US" sz="1400">
                <a:solidFill>
                  <a:srgbClr val="267F99"/>
                </a:solidFill>
                <a:highlight>
                  <a:srgbClr val="FFFFFF"/>
                </a:highlight>
                <a:latin typeface="Consolas"/>
                <a:ea typeface="Consolas"/>
                <a:cs typeface="Consolas"/>
                <a:sym typeface="Consolas"/>
              </a:rPr>
              <a:t>153n</a:t>
            </a:r>
            <a:r>
              <a:rPr lang="en-US" sz="1400">
                <a:solidFill>
                  <a:schemeClr val="dk1"/>
                </a:solidFill>
                <a:highlight>
                  <a:schemeClr val="lt1"/>
                </a:highlight>
                <a:latin typeface="Consolas"/>
                <a:ea typeface="Consolas"/>
                <a:cs typeface="Consolas"/>
                <a:sym typeface="Consolas"/>
              </a:rPr>
              <a:t> </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267F99"/>
                </a:solidFill>
                <a:highlight>
                  <a:schemeClr val="lt1"/>
                </a:highlight>
                <a:latin typeface="Consolas"/>
                <a:ea typeface="Consolas"/>
                <a:cs typeface="Consolas"/>
                <a:sym typeface="Consolas"/>
              </a:rPr>
              <a:t>//11417981541647679048466287755595961091061972992n</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//Boolean</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isDone</a:t>
            </a:r>
            <a:r>
              <a:rPr lang="en-US" sz="1400">
                <a:solidFill>
                  <a:schemeClr val="dk1"/>
                </a:solidFill>
                <a:highlight>
                  <a:srgbClr val="FFFFFF"/>
                </a:highlight>
                <a:latin typeface="Consolas"/>
                <a:ea typeface="Consolas"/>
                <a:cs typeface="Consolas"/>
                <a:sym typeface="Consolas"/>
              </a:rPr>
              <a:t> = </a:t>
            </a:r>
            <a:r>
              <a:rPr lang="en-US" sz="1400">
                <a:solidFill>
                  <a:srgbClr val="0000FF"/>
                </a:solidFill>
                <a:highlight>
                  <a:srgbClr val="FFFFFF"/>
                </a:highlight>
                <a:latin typeface="Consolas"/>
                <a:ea typeface="Consolas"/>
                <a:cs typeface="Consolas"/>
                <a:sym typeface="Consolas"/>
              </a:rPr>
              <a:t>false</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//String</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part</a:t>
            </a:r>
            <a:r>
              <a:rPr lang="en-US" sz="1400">
                <a:solidFill>
                  <a:schemeClr val="dk1"/>
                </a:solidFill>
                <a:highlight>
                  <a:schemeClr val="lt1"/>
                </a:highlight>
                <a:latin typeface="Consolas"/>
                <a:ea typeface="Consolas"/>
                <a:cs typeface="Consolas"/>
                <a:sym typeface="Consolas"/>
              </a:rPr>
              <a:t>= </a:t>
            </a:r>
            <a:r>
              <a:rPr lang="en-US" sz="1400">
                <a:solidFill>
                  <a:srgbClr val="A31515"/>
                </a:solidFill>
                <a:highlight>
                  <a:schemeClr val="lt1"/>
                </a:highlight>
                <a:latin typeface="Consolas"/>
                <a:ea typeface="Consolas"/>
                <a:cs typeface="Consolas"/>
                <a:sym typeface="Consolas"/>
              </a:rPr>
              <a:t>"Rubeus Hagrid"</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actor</a:t>
            </a:r>
            <a:r>
              <a:rPr lang="en-US" sz="1400">
                <a:solidFill>
                  <a:schemeClr val="dk1"/>
                </a:solidFill>
                <a:highlight>
                  <a:schemeClr val="lt1"/>
                </a:highlight>
                <a:latin typeface="Consolas"/>
                <a:ea typeface="Consolas"/>
                <a:cs typeface="Consolas"/>
                <a:sym typeface="Consolas"/>
              </a:rPr>
              <a:t> = </a:t>
            </a:r>
            <a:r>
              <a:rPr lang="en-US" sz="1400">
                <a:solidFill>
                  <a:srgbClr val="A31515"/>
                </a:solidFill>
                <a:highlight>
                  <a:schemeClr val="lt1"/>
                </a:highlight>
                <a:latin typeface="Consolas"/>
                <a:ea typeface="Consolas"/>
                <a:cs typeface="Consolas"/>
                <a:sym typeface="Consolas"/>
              </a:rPr>
              <a:t>"Robbie Coltrane"</a:t>
            </a:r>
            <a:endParaRPr sz="14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fact</a:t>
            </a:r>
            <a:r>
              <a:rPr lang="en-US" sz="1400">
                <a:solidFill>
                  <a:schemeClr val="dk1"/>
                </a:solidFill>
                <a:highlight>
                  <a:srgbClr val="FFFFFF"/>
                </a:highlight>
                <a:latin typeface="Consolas"/>
                <a:ea typeface="Consolas"/>
                <a:cs typeface="Consolas"/>
                <a:sym typeface="Consolas"/>
              </a:rPr>
              <a:t> = </a:t>
            </a:r>
            <a:r>
              <a:rPr lang="en-US" sz="1400">
                <a:solidFill>
                  <a:srgbClr val="A31515"/>
                </a:solidFill>
                <a:highlight>
                  <a:srgbClr val="FFFFFF"/>
                </a:highlight>
                <a:latin typeface="Consolas"/>
                <a:ea typeface="Consolas"/>
                <a:cs typeface="Consolas"/>
                <a:sym typeface="Consolas"/>
              </a:rPr>
              <a:t>`$</a:t>
            </a:r>
            <a:r>
              <a:rPr lang="en-US" sz="1400">
                <a:solidFill>
                  <a:srgbClr val="A31515"/>
                </a:solidFill>
                <a:highlight>
                  <a:schemeClr val="lt1"/>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part} is played by ${actor}`</a:t>
            </a:r>
            <a:endParaRPr b="1" sz="1400">
              <a:solidFill>
                <a:srgbClr val="3F3F3F"/>
              </a:solidFill>
              <a:latin typeface="Consolas"/>
              <a:ea typeface="Consolas"/>
              <a:cs typeface="Consolas"/>
              <a:sym typeface="Consolas"/>
            </a:endParaRPr>
          </a:p>
        </p:txBody>
      </p:sp>
      <p:pic>
        <p:nvPicPr>
          <p:cNvPr id="1020" name="Google Shape;1020;p56"/>
          <p:cNvPicPr preferRelativeResize="0"/>
          <p:nvPr/>
        </p:nvPicPr>
        <p:blipFill rotWithShape="1">
          <a:blip r:embed="rId4">
            <a:alphaModFix/>
          </a:blip>
          <a:srcRect b="0" l="35486" r="10318" t="5365"/>
          <a:stretch/>
        </p:blipFill>
        <p:spPr>
          <a:xfrm>
            <a:off x="5213942" y="1169452"/>
            <a:ext cx="870951" cy="797784"/>
          </a:xfrm>
          <a:prstGeom prst="rect">
            <a:avLst/>
          </a:prstGeom>
          <a:noFill/>
          <a:ln>
            <a:noFill/>
          </a:ln>
        </p:spPr>
      </p:pic>
      <p:pic>
        <p:nvPicPr>
          <p:cNvPr id="1021" name="Google Shape;1021;p56"/>
          <p:cNvPicPr preferRelativeResize="0"/>
          <p:nvPr/>
        </p:nvPicPr>
        <p:blipFill rotWithShape="1">
          <a:blip r:embed="rId5">
            <a:alphaModFix/>
          </a:blip>
          <a:srcRect b="26763" l="29032" r="28128" t="23088"/>
          <a:stretch/>
        </p:blipFill>
        <p:spPr>
          <a:xfrm>
            <a:off x="5994400" y="5622300"/>
            <a:ext cx="769900" cy="116613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5" name="Shape 1025"/>
        <p:cNvGrpSpPr/>
        <p:nvPr/>
      </p:nvGrpSpPr>
      <p:grpSpPr>
        <a:xfrm>
          <a:off x="0" y="0"/>
          <a:ext cx="0" cy="0"/>
          <a:chOff x="0" y="0"/>
          <a:chExt cx="0" cy="0"/>
        </a:xfrm>
      </p:grpSpPr>
      <p:sp>
        <p:nvSpPr>
          <p:cNvPr id="1026" name="Google Shape;1026;p57"/>
          <p:cNvSpPr txBox="1"/>
          <p:nvPr>
            <p:ph type="title"/>
          </p:nvPr>
        </p:nvSpPr>
        <p:spPr>
          <a:xfrm>
            <a:off x="858606" y="370578"/>
            <a:ext cx="50934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lang="en-US"/>
              <a:t>Type inference</a:t>
            </a:r>
            <a:endParaRPr b="0" i="0" sz="3959" u="none" cap="none" strike="noStrike">
              <a:solidFill>
                <a:schemeClr val="dk1"/>
              </a:solidFill>
              <a:latin typeface="Calibri"/>
              <a:ea typeface="Calibri"/>
              <a:cs typeface="Calibri"/>
              <a:sym typeface="Calibri"/>
            </a:endParaRPr>
          </a:p>
        </p:txBody>
      </p:sp>
      <p:sp>
        <p:nvSpPr>
          <p:cNvPr id="1027" name="Google Shape;1027;p57"/>
          <p:cNvSpPr txBox="1"/>
          <p:nvPr>
            <p:ph idx="1" type="body"/>
          </p:nvPr>
        </p:nvSpPr>
        <p:spPr>
          <a:xfrm>
            <a:off x="5563500" y="982025"/>
            <a:ext cx="6340800" cy="5546400"/>
          </a:xfrm>
          <a:prstGeom prst="rect">
            <a:avLst/>
          </a:prstGeom>
          <a:ln cap="flat" cmpd="sng" w="9525">
            <a:solidFill>
              <a:schemeClr val="accent2"/>
            </a:solidFill>
            <a:prstDash val="solid"/>
            <a:round/>
            <a:headEnd len="sm" w="sm" type="none"/>
            <a:tailEnd len="sm" w="sm" type="none"/>
          </a:ln>
        </p:spPr>
        <p:txBody>
          <a:bodyPr anchorCtr="0" anchor="ctr" bIns="91425" lIns="182875" spcFirstLastPara="1" rIns="91425" wrap="square" tIns="182875">
            <a:noAutofit/>
          </a:bodyPr>
          <a:lstStyle/>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//Number</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decimal</a:t>
            </a:r>
            <a:r>
              <a:rPr lang="en-US" sz="1400">
                <a:solidFill>
                  <a:schemeClr val="dk1"/>
                </a:solidFill>
                <a:highlight>
                  <a:srgbClr val="FFFFFF"/>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300">
                <a:solidFill>
                  <a:srgbClr val="267F99"/>
                </a:solidFill>
                <a:highlight>
                  <a:schemeClr val="lt1"/>
                </a:highlight>
                <a:latin typeface="Consolas"/>
                <a:ea typeface="Consolas"/>
                <a:cs typeface="Consolas"/>
                <a:sym typeface="Consolas"/>
              </a:rPr>
              <a:t>number </a:t>
            </a:r>
            <a:r>
              <a:rPr lang="en-US" sz="1400">
                <a:solidFill>
                  <a:schemeClr val="dk1"/>
                </a:solidFill>
                <a:highlight>
                  <a:srgbClr val="FFFFFF"/>
                </a:highlight>
                <a:latin typeface="Consolas"/>
                <a:ea typeface="Consolas"/>
                <a:cs typeface="Consolas"/>
                <a:sym typeface="Consolas"/>
              </a:rPr>
              <a:t>= </a:t>
            </a:r>
            <a:r>
              <a:rPr lang="en-US" sz="1400">
                <a:solidFill>
                  <a:srgbClr val="098658"/>
                </a:solidFill>
                <a:highlight>
                  <a:srgbClr val="FFFFFF"/>
                </a:highlight>
                <a:latin typeface="Consolas"/>
                <a:ea typeface="Consolas"/>
                <a:cs typeface="Consolas"/>
                <a:sym typeface="Consolas"/>
              </a:rPr>
              <a:t>6</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hex</a:t>
            </a:r>
            <a:r>
              <a:rPr lang="en-US" sz="1400">
                <a:solidFill>
                  <a:schemeClr val="dk1"/>
                </a:solidFill>
                <a:highlight>
                  <a:srgbClr val="FFFFFF"/>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300">
                <a:solidFill>
                  <a:srgbClr val="267F99"/>
                </a:solidFill>
                <a:highlight>
                  <a:schemeClr val="lt1"/>
                </a:highlight>
                <a:latin typeface="Consolas"/>
                <a:ea typeface="Consolas"/>
                <a:cs typeface="Consolas"/>
                <a:sym typeface="Consolas"/>
              </a:rPr>
              <a:t>number </a:t>
            </a:r>
            <a:r>
              <a:rPr lang="en-US" sz="1400">
                <a:solidFill>
                  <a:schemeClr val="dk1"/>
                </a:solidFill>
                <a:highlight>
                  <a:srgbClr val="FFFFFF"/>
                </a:highlight>
                <a:latin typeface="Consolas"/>
                <a:ea typeface="Consolas"/>
                <a:cs typeface="Consolas"/>
                <a:sym typeface="Consolas"/>
              </a:rPr>
              <a:t>= </a:t>
            </a:r>
            <a:r>
              <a:rPr lang="en-US" sz="1400">
                <a:solidFill>
                  <a:srgbClr val="098658"/>
                </a:solidFill>
                <a:highlight>
                  <a:srgbClr val="FFFFFF"/>
                </a:highlight>
                <a:latin typeface="Consolas"/>
                <a:ea typeface="Consolas"/>
                <a:cs typeface="Consolas"/>
                <a:sym typeface="Consolas"/>
              </a:rPr>
              <a:t>0xf00d</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binary</a:t>
            </a:r>
            <a:r>
              <a:rPr lang="en-US" sz="1400">
                <a:solidFill>
                  <a:schemeClr val="dk1"/>
                </a:solidFill>
                <a:highlight>
                  <a:srgbClr val="FFFFFF"/>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300">
                <a:solidFill>
                  <a:srgbClr val="267F99"/>
                </a:solidFill>
                <a:highlight>
                  <a:schemeClr val="lt1"/>
                </a:highlight>
                <a:latin typeface="Consolas"/>
                <a:ea typeface="Consolas"/>
                <a:cs typeface="Consolas"/>
                <a:sym typeface="Consolas"/>
              </a:rPr>
              <a:t>number </a:t>
            </a:r>
            <a:r>
              <a:rPr lang="en-US" sz="1400">
                <a:solidFill>
                  <a:schemeClr val="dk1"/>
                </a:solidFill>
                <a:highlight>
                  <a:srgbClr val="FFFFFF"/>
                </a:highlight>
                <a:latin typeface="Consolas"/>
                <a:ea typeface="Consolas"/>
                <a:cs typeface="Consolas"/>
                <a:sym typeface="Consolas"/>
              </a:rPr>
              <a:t>= </a:t>
            </a:r>
            <a:r>
              <a:rPr lang="en-US" sz="1400">
                <a:solidFill>
                  <a:srgbClr val="098658"/>
                </a:solidFill>
                <a:highlight>
                  <a:srgbClr val="FFFFFF"/>
                </a:highlight>
                <a:latin typeface="Consolas"/>
                <a:ea typeface="Consolas"/>
                <a:cs typeface="Consolas"/>
                <a:sym typeface="Consolas"/>
              </a:rPr>
              <a:t>0b1010</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octal</a:t>
            </a:r>
            <a:r>
              <a:rPr lang="en-US" sz="1400">
                <a:solidFill>
                  <a:schemeClr val="dk1"/>
                </a:solidFill>
                <a:highlight>
                  <a:srgbClr val="FFFFFF"/>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300">
                <a:solidFill>
                  <a:srgbClr val="267F99"/>
                </a:solidFill>
                <a:highlight>
                  <a:schemeClr val="lt1"/>
                </a:highlight>
                <a:latin typeface="Consolas"/>
                <a:ea typeface="Consolas"/>
                <a:cs typeface="Consolas"/>
                <a:sym typeface="Consolas"/>
              </a:rPr>
              <a:t>number </a:t>
            </a:r>
            <a:r>
              <a:rPr lang="en-US" sz="1400">
                <a:solidFill>
                  <a:schemeClr val="dk1"/>
                </a:solidFill>
                <a:highlight>
                  <a:srgbClr val="FFFFFF"/>
                </a:highlight>
                <a:latin typeface="Consolas"/>
                <a:ea typeface="Consolas"/>
                <a:cs typeface="Consolas"/>
                <a:sym typeface="Consolas"/>
              </a:rPr>
              <a:t>= </a:t>
            </a:r>
            <a:r>
              <a:rPr lang="en-US" sz="1400">
                <a:solidFill>
                  <a:srgbClr val="098658"/>
                </a:solidFill>
                <a:highlight>
                  <a:srgbClr val="FFFFFF"/>
                </a:highlight>
                <a:latin typeface="Consolas"/>
                <a:ea typeface="Consolas"/>
                <a:cs typeface="Consolas"/>
                <a:sym typeface="Consolas"/>
              </a:rPr>
              <a:t>0o744</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98658"/>
                </a:solidFill>
                <a:highlight>
                  <a:srgbClr val="FFFFFF"/>
                </a:highlight>
                <a:latin typeface="Consolas"/>
                <a:ea typeface="Consolas"/>
                <a:cs typeface="Consolas"/>
                <a:sym typeface="Consolas"/>
              </a:rPr>
              <a:t> </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267F99"/>
                </a:solidFill>
                <a:highlight>
                  <a:schemeClr val="lt1"/>
                </a:highlight>
                <a:latin typeface="Consolas"/>
                <a:ea typeface="Consolas"/>
                <a:cs typeface="Consolas"/>
                <a:sym typeface="Consolas"/>
              </a:rPr>
              <a:t>//bigInt</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big</a:t>
            </a:r>
            <a:r>
              <a:rPr lang="en-US" sz="1400">
                <a:solidFill>
                  <a:schemeClr val="dk1"/>
                </a:solidFill>
                <a:highlight>
                  <a:schemeClr val="lt1"/>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B</a:t>
            </a:r>
            <a:r>
              <a:rPr lang="en-US" sz="1400">
                <a:solidFill>
                  <a:srgbClr val="267F99"/>
                </a:solidFill>
                <a:highlight>
                  <a:schemeClr val="lt1"/>
                </a:highlight>
                <a:latin typeface="Consolas"/>
                <a:ea typeface="Consolas"/>
                <a:cs typeface="Consolas"/>
                <a:sym typeface="Consolas"/>
              </a:rPr>
              <a:t>igInt </a:t>
            </a:r>
            <a:r>
              <a:rPr lang="en-US" sz="1400">
                <a:solidFill>
                  <a:schemeClr val="dk1"/>
                </a:solidFill>
                <a:highlight>
                  <a:schemeClr val="lt1"/>
                </a:highlight>
                <a:latin typeface="Consolas"/>
                <a:ea typeface="Consolas"/>
                <a:cs typeface="Consolas"/>
                <a:sym typeface="Consolas"/>
              </a:rPr>
              <a:t>= </a:t>
            </a:r>
            <a:r>
              <a:rPr lang="en-US" sz="1400">
                <a:solidFill>
                  <a:srgbClr val="098658"/>
                </a:solidFill>
                <a:highlight>
                  <a:schemeClr val="lt1"/>
                </a:highlight>
                <a:latin typeface="Consolas"/>
                <a:ea typeface="Consolas"/>
                <a:cs typeface="Consolas"/>
                <a:sym typeface="Consolas"/>
              </a:rPr>
              <a:t>9007199254740992n</a:t>
            </a:r>
            <a:r>
              <a:rPr lang="en-US" sz="1400">
                <a:solidFill>
                  <a:schemeClr val="dk1"/>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a:t>
            </a:r>
            <a:r>
              <a:rPr lang="en-US" sz="1400">
                <a:solidFill>
                  <a:srgbClr val="098658"/>
                </a:solidFill>
                <a:highlight>
                  <a:srgbClr val="FFFFFF"/>
                </a:highlight>
                <a:latin typeface="Consolas"/>
                <a:ea typeface="Consolas"/>
                <a:cs typeface="Consolas"/>
                <a:sym typeface="Consolas"/>
              </a:rPr>
              <a:t>note ‘n’ at end</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bigger</a:t>
            </a:r>
            <a:r>
              <a:rPr lang="en-US" sz="1400">
                <a:solidFill>
                  <a:schemeClr val="dk1"/>
                </a:solidFill>
                <a:highlight>
                  <a:schemeClr val="lt1"/>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B</a:t>
            </a:r>
            <a:r>
              <a:rPr lang="en-US" sz="1400">
                <a:solidFill>
                  <a:srgbClr val="267F99"/>
                </a:solidFill>
                <a:highlight>
                  <a:schemeClr val="lt1"/>
                </a:highlight>
                <a:latin typeface="Consolas"/>
                <a:ea typeface="Consolas"/>
                <a:cs typeface="Consolas"/>
                <a:sym typeface="Consolas"/>
              </a:rPr>
              <a:t>igInt </a:t>
            </a:r>
            <a:r>
              <a:rPr lang="en-US" sz="1400">
                <a:solidFill>
                  <a:schemeClr val="dk1"/>
                </a:solidFill>
                <a:highlight>
                  <a:schemeClr val="lt1"/>
                </a:highlight>
                <a:latin typeface="Consolas"/>
                <a:ea typeface="Consolas"/>
                <a:cs typeface="Consolas"/>
                <a:sym typeface="Consolas"/>
              </a:rPr>
              <a:t>= </a:t>
            </a:r>
            <a:r>
              <a:rPr lang="en-US" sz="1400">
                <a:solidFill>
                  <a:srgbClr val="098658"/>
                </a:solidFill>
                <a:highlight>
                  <a:schemeClr val="lt1"/>
                </a:highlight>
                <a:latin typeface="Consolas"/>
                <a:ea typeface="Consolas"/>
                <a:cs typeface="Consolas"/>
                <a:sym typeface="Consolas"/>
              </a:rPr>
              <a:t>2n</a:t>
            </a:r>
            <a:r>
              <a:rPr lang="en-US" sz="1400">
                <a:solidFill>
                  <a:schemeClr val="dk1"/>
                </a:solidFill>
                <a:highlight>
                  <a:schemeClr val="lt1"/>
                </a:highlight>
                <a:latin typeface="Consolas"/>
                <a:ea typeface="Consolas"/>
                <a:cs typeface="Consolas"/>
                <a:sym typeface="Consolas"/>
              </a:rPr>
              <a:t> ** </a:t>
            </a:r>
            <a:r>
              <a:rPr lang="en-US" sz="1400">
                <a:solidFill>
                  <a:srgbClr val="267F99"/>
                </a:solidFill>
                <a:highlight>
                  <a:schemeClr val="lt1"/>
                </a:highlight>
                <a:latin typeface="Consolas"/>
                <a:ea typeface="Consolas"/>
                <a:cs typeface="Consolas"/>
                <a:sym typeface="Consolas"/>
              </a:rPr>
              <a:t>153n</a:t>
            </a:r>
            <a:r>
              <a:rPr lang="en-US" sz="1400">
                <a:solidFill>
                  <a:schemeClr val="dk1"/>
                </a:solidFill>
                <a:highlight>
                  <a:schemeClr val="lt1"/>
                </a:highlight>
                <a:latin typeface="Consolas"/>
                <a:ea typeface="Consolas"/>
                <a:cs typeface="Consolas"/>
                <a:sym typeface="Consolas"/>
              </a:rPr>
              <a:t> </a:t>
            </a:r>
            <a:endParaRPr sz="1400">
              <a:solidFill>
                <a:schemeClr val="dk1"/>
              </a:solidFill>
              <a:highlight>
                <a:schemeClr val="lt1"/>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US" sz="1400">
                <a:solidFill>
                  <a:srgbClr val="098658"/>
                </a:solidFill>
                <a:highlight>
                  <a:srgbClr val="FFFFFF"/>
                </a:highlight>
                <a:latin typeface="Consolas"/>
                <a:ea typeface="Consolas"/>
                <a:cs typeface="Consolas"/>
                <a:sym typeface="Consolas"/>
              </a:rPr>
              <a:t>//11417981541647679048466287755595961091061972992n</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rgbClr val="267F99"/>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//Boolean</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isDone   </a:t>
            </a:r>
            <a:r>
              <a:rPr lang="en-US" sz="1300">
                <a:solidFill>
                  <a:schemeClr val="dk1"/>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bo</a:t>
            </a:r>
            <a:r>
              <a:rPr lang="en-US" sz="1400">
                <a:solidFill>
                  <a:srgbClr val="267F99"/>
                </a:solidFill>
                <a:highlight>
                  <a:schemeClr val="lt1"/>
                </a:highlight>
                <a:latin typeface="Consolas"/>
                <a:ea typeface="Consolas"/>
                <a:cs typeface="Consolas"/>
                <a:sym typeface="Consolas"/>
              </a:rPr>
              <a:t>olean</a:t>
            </a:r>
            <a:r>
              <a:rPr lang="en-US" sz="1400">
                <a:solidFill>
                  <a:schemeClr val="dk1"/>
                </a:solidFill>
                <a:highlight>
                  <a:srgbClr val="FFFFFF"/>
                </a:highlight>
                <a:latin typeface="Consolas"/>
                <a:ea typeface="Consolas"/>
                <a:cs typeface="Consolas"/>
                <a:sym typeface="Consolas"/>
              </a:rPr>
              <a:t> = </a:t>
            </a:r>
            <a:r>
              <a:rPr lang="en-US" sz="1400">
                <a:solidFill>
                  <a:srgbClr val="0000FF"/>
                </a:solidFill>
                <a:highlight>
                  <a:srgbClr val="FFFFFF"/>
                </a:highlight>
                <a:latin typeface="Consolas"/>
                <a:ea typeface="Consolas"/>
                <a:cs typeface="Consolas"/>
                <a:sym typeface="Consolas"/>
              </a:rPr>
              <a:t>false</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//String</a:t>
            </a:r>
            <a:endParaRPr sz="1400">
              <a:solidFill>
                <a:srgbClr val="267F99"/>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part     : </a:t>
            </a:r>
            <a:r>
              <a:rPr lang="en-US" sz="1400">
                <a:solidFill>
                  <a:srgbClr val="267F99"/>
                </a:solidFill>
                <a:highlight>
                  <a:schemeClr val="lt1"/>
                </a:highlight>
                <a:latin typeface="Consolas"/>
                <a:ea typeface="Consolas"/>
                <a:cs typeface="Consolas"/>
                <a:sym typeface="Consolas"/>
              </a:rPr>
              <a:t>string</a:t>
            </a:r>
            <a:r>
              <a:rPr lang="en-US" sz="1400">
                <a:solidFill>
                  <a:schemeClr val="dk1"/>
                </a:solidFill>
                <a:highlight>
                  <a:schemeClr val="lt1"/>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"Rubeus Hagrid"</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actor</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string </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"Robbie Coltrane"</a:t>
            </a:r>
            <a:endParaRPr sz="14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fact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string </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`$p</a:t>
            </a:r>
            <a:r>
              <a:rPr lang="en-US" sz="1400">
                <a:solidFill>
                  <a:srgbClr val="A31515"/>
                </a:solidFill>
                <a:highlight>
                  <a:schemeClr val="lt1"/>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art} is played by ${actor}`</a:t>
            </a:r>
            <a:endParaRPr b="1" sz="1400">
              <a:solidFill>
                <a:srgbClr val="3F3F3F"/>
              </a:solidFill>
              <a:latin typeface="Consolas"/>
              <a:ea typeface="Consolas"/>
              <a:cs typeface="Consolas"/>
              <a:sym typeface="Consolas"/>
            </a:endParaRPr>
          </a:p>
        </p:txBody>
      </p:sp>
      <p:pic>
        <p:nvPicPr>
          <p:cNvPr id="1028" name="Google Shape;1028;p57"/>
          <p:cNvPicPr preferRelativeResize="0"/>
          <p:nvPr/>
        </p:nvPicPr>
        <p:blipFill>
          <a:blip r:embed="rId3">
            <a:alphaModFix/>
          </a:blip>
          <a:stretch>
            <a:fillRect/>
          </a:stretch>
        </p:blipFill>
        <p:spPr>
          <a:xfrm>
            <a:off x="11033250" y="982013"/>
            <a:ext cx="870949" cy="812024"/>
          </a:xfrm>
          <a:prstGeom prst="rect">
            <a:avLst/>
          </a:prstGeom>
          <a:noFill/>
          <a:ln>
            <a:noFill/>
          </a:ln>
        </p:spPr>
      </p:pic>
      <p:sp>
        <p:nvSpPr>
          <p:cNvPr id="1029" name="Google Shape;1029;p57"/>
          <p:cNvSpPr txBox="1"/>
          <p:nvPr/>
        </p:nvSpPr>
        <p:spPr>
          <a:xfrm>
            <a:off x="858600" y="1486250"/>
            <a:ext cx="4357200" cy="4966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In modern statically typed programming languages like TypeScript, it is not necessary to always declare the type of a variable. The compiler can </a:t>
            </a:r>
            <a:r>
              <a:rPr b="1" i="1" lang="en-US" sz="2400">
                <a:solidFill>
                  <a:schemeClr val="dk1"/>
                </a:solidFill>
                <a:latin typeface="Calibri"/>
                <a:ea typeface="Calibri"/>
                <a:cs typeface="Calibri"/>
                <a:sym typeface="Calibri"/>
              </a:rPr>
              <a:t>infer</a:t>
            </a:r>
            <a:r>
              <a:rPr lang="en-US" sz="2400">
                <a:solidFill>
                  <a:schemeClr val="dk1"/>
                </a:solidFill>
                <a:latin typeface="Calibri"/>
                <a:ea typeface="Calibri"/>
                <a:cs typeface="Calibri"/>
                <a:sym typeface="Calibri"/>
              </a:rPr>
              <a:t> the type of the expression.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3" name="Shape 1033"/>
        <p:cNvGrpSpPr/>
        <p:nvPr/>
      </p:nvGrpSpPr>
      <p:grpSpPr>
        <a:xfrm>
          <a:off x="0" y="0"/>
          <a:ext cx="0" cy="0"/>
          <a:chOff x="0" y="0"/>
          <a:chExt cx="0" cy="0"/>
        </a:xfrm>
      </p:grpSpPr>
      <p:sp>
        <p:nvSpPr>
          <p:cNvPr id="1034" name="Google Shape;1034;p58"/>
          <p:cNvSpPr txBox="1"/>
          <p:nvPr>
            <p:ph type="title"/>
          </p:nvPr>
        </p:nvSpPr>
        <p:spPr>
          <a:xfrm>
            <a:off x="858606" y="370578"/>
            <a:ext cx="50934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lang="en-US"/>
              <a:t>Type inference</a:t>
            </a:r>
            <a:endParaRPr b="0" i="0" sz="3959" u="none" cap="none" strike="noStrike">
              <a:solidFill>
                <a:schemeClr val="dk1"/>
              </a:solidFill>
              <a:latin typeface="Calibri"/>
              <a:ea typeface="Calibri"/>
              <a:cs typeface="Calibri"/>
              <a:sym typeface="Calibri"/>
            </a:endParaRPr>
          </a:p>
        </p:txBody>
      </p:sp>
      <p:sp>
        <p:nvSpPr>
          <p:cNvPr id="1035" name="Google Shape;1035;p58"/>
          <p:cNvSpPr txBox="1"/>
          <p:nvPr/>
        </p:nvSpPr>
        <p:spPr>
          <a:xfrm>
            <a:off x="858600" y="1486250"/>
            <a:ext cx="4357200" cy="4966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In modern statically typed programming languages like TypeScript, it is not necessary to always declare the type of a variable. The compiler can </a:t>
            </a:r>
            <a:r>
              <a:rPr b="1" i="1" lang="en-US" sz="2400">
                <a:solidFill>
                  <a:schemeClr val="dk1"/>
                </a:solidFill>
                <a:latin typeface="Calibri"/>
                <a:ea typeface="Calibri"/>
                <a:cs typeface="Calibri"/>
                <a:sym typeface="Calibri"/>
              </a:rPr>
              <a:t>infer</a:t>
            </a:r>
            <a:r>
              <a:rPr lang="en-US" sz="2400">
                <a:solidFill>
                  <a:schemeClr val="dk1"/>
                </a:solidFill>
                <a:latin typeface="Calibri"/>
                <a:ea typeface="Calibri"/>
                <a:cs typeface="Calibri"/>
                <a:sym typeface="Calibri"/>
              </a:rPr>
              <a:t> the type of the expression.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036" name="Google Shape;1036;p58"/>
          <p:cNvSpPr txBox="1"/>
          <p:nvPr>
            <p:ph idx="1" type="body"/>
          </p:nvPr>
        </p:nvSpPr>
        <p:spPr>
          <a:xfrm>
            <a:off x="5571900" y="982025"/>
            <a:ext cx="6332400" cy="5546400"/>
          </a:xfrm>
          <a:prstGeom prst="rect">
            <a:avLst/>
          </a:prstGeom>
          <a:ln cap="flat" cmpd="sng" w="9525">
            <a:solidFill>
              <a:schemeClr val="accent2"/>
            </a:solidFill>
            <a:prstDash val="solid"/>
            <a:round/>
            <a:headEnd len="sm" w="sm" type="none"/>
            <a:tailEnd len="sm" w="sm" type="none"/>
          </a:ln>
        </p:spPr>
        <p:txBody>
          <a:bodyPr anchorCtr="0" anchor="ctr" bIns="91425" lIns="182875" spcFirstLastPara="1" rIns="91425" wrap="square" tIns="182875">
            <a:noAutofit/>
          </a:bodyPr>
          <a:lstStyle/>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//Number</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decimal</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6</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hex</a:t>
            </a:r>
            <a:r>
              <a:rPr lang="en-US" sz="1400">
                <a:solidFill>
                  <a:schemeClr val="dk1"/>
                </a:solidFill>
                <a:highlight>
                  <a:srgbClr val="FFFFFF"/>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300">
                <a:solidFill>
                  <a:srgbClr val="267F99"/>
                </a:solidFill>
                <a:highlight>
                  <a:schemeClr val="lt1"/>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098658"/>
                </a:solidFill>
                <a:highlight>
                  <a:srgbClr val="FFFFFF"/>
                </a:highlight>
                <a:latin typeface="Consolas"/>
                <a:ea typeface="Consolas"/>
                <a:cs typeface="Consolas"/>
                <a:sym typeface="Consolas"/>
              </a:rPr>
              <a:t>0xf00d</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binary</a:t>
            </a:r>
            <a:r>
              <a:rPr lang="en-US" sz="1400">
                <a:solidFill>
                  <a:schemeClr val="dk1"/>
                </a:solidFill>
                <a:highlight>
                  <a:srgbClr val="FFFFFF"/>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300">
                <a:solidFill>
                  <a:srgbClr val="267F99"/>
                </a:solidFill>
                <a:highlight>
                  <a:schemeClr val="lt1"/>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098658"/>
                </a:solidFill>
                <a:highlight>
                  <a:srgbClr val="FFFFFF"/>
                </a:highlight>
                <a:latin typeface="Consolas"/>
                <a:ea typeface="Consolas"/>
                <a:cs typeface="Consolas"/>
                <a:sym typeface="Consolas"/>
              </a:rPr>
              <a:t>0b1010</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octal</a:t>
            </a:r>
            <a:r>
              <a:rPr lang="en-US" sz="1400">
                <a:solidFill>
                  <a:schemeClr val="dk1"/>
                </a:solidFill>
                <a:highlight>
                  <a:srgbClr val="FFFFFF"/>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300">
                <a:solidFill>
                  <a:srgbClr val="267F99"/>
                </a:solidFill>
                <a:highlight>
                  <a:schemeClr val="lt1"/>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098658"/>
                </a:solidFill>
                <a:highlight>
                  <a:srgbClr val="FFFFFF"/>
                </a:highlight>
                <a:latin typeface="Consolas"/>
                <a:ea typeface="Consolas"/>
                <a:cs typeface="Consolas"/>
                <a:sym typeface="Consolas"/>
              </a:rPr>
              <a:t>0o744</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267F99"/>
                </a:solidFill>
                <a:highlight>
                  <a:schemeClr val="lt1"/>
                </a:highlight>
                <a:latin typeface="Consolas"/>
                <a:ea typeface="Consolas"/>
                <a:cs typeface="Consolas"/>
                <a:sym typeface="Consolas"/>
              </a:rPr>
              <a:t>//bigInt </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big</a:t>
            </a:r>
            <a:r>
              <a:rPr lang="en-US" sz="1400">
                <a:solidFill>
                  <a:schemeClr val="dk1"/>
                </a:solidFill>
                <a:highlight>
                  <a:schemeClr val="lt1"/>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400">
                <a:solidFill>
                  <a:schemeClr val="dk1"/>
                </a:solidFill>
                <a:highlight>
                  <a:schemeClr val="lt1"/>
                </a:highlight>
                <a:latin typeface="Consolas"/>
                <a:ea typeface="Consolas"/>
                <a:cs typeface="Consolas"/>
                <a:sym typeface="Consolas"/>
              </a:rPr>
              <a:t>=</a:t>
            </a:r>
            <a:r>
              <a:rPr lang="en-US" sz="1400">
                <a:solidFill>
                  <a:schemeClr val="dk1"/>
                </a:solidFill>
                <a:highlight>
                  <a:schemeClr val="lt1"/>
                </a:highlight>
                <a:latin typeface="Consolas"/>
                <a:ea typeface="Consolas"/>
                <a:cs typeface="Consolas"/>
                <a:sym typeface="Consolas"/>
              </a:rPr>
              <a:t> </a:t>
            </a:r>
            <a:r>
              <a:rPr lang="en-US" sz="1400">
                <a:solidFill>
                  <a:srgbClr val="098658"/>
                </a:solidFill>
                <a:highlight>
                  <a:schemeClr val="lt1"/>
                </a:highlight>
                <a:latin typeface="Consolas"/>
                <a:ea typeface="Consolas"/>
                <a:cs typeface="Consolas"/>
                <a:sym typeface="Consolas"/>
              </a:rPr>
              <a:t>9007199254740992n</a:t>
            </a:r>
            <a:r>
              <a:rPr lang="en-US" sz="1400">
                <a:solidFill>
                  <a:schemeClr val="dk1"/>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a:t>
            </a:r>
            <a:r>
              <a:rPr lang="en-US" sz="1400">
                <a:solidFill>
                  <a:srgbClr val="098658"/>
                </a:solidFill>
                <a:highlight>
                  <a:srgbClr val="FFFFFF"/>
                </a:highlight>
                <a:latin typeface="Consolas"/>
                <a:ea typeface="Consolas"/>
                <a:cs typeface="Consolas"/>
                <a:sym typeface="Consolas"/>
              </a:rPr>
              <a:t>note ‘n’ at end</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bigger</a:t>
            </a:r>
            <a:r>
              <a:rPr lang="en-US" sz="1400">
                <a:solidFill>
                  <a:schemeClr val="dk1"/>
                </a:solidFill>
                <a:highlight>
                  <a:schemeClr val="lt1"/>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400">
                <a:solidFill>
                  <a:schemeClr val="dk1"/>
                </a:solidFill>
                <a:highlight>
                  <a:schemeClr val="lt1"/>
                </a:highlight>
                <a:latin typeface="Consolas"/>
                <a:ea typeface="Consolas"/>
                <a:cs typeface="Consolas"/>
                <a:sym typeface="Consolas"/>
              </a:rPr>
              <a:t>= </a:t>
            </a:r>
            <a:r>
              <a:rPr lang="en-US" sz="1400">
                <a:solidFill>
                  <a:srgbClr val="098658"/>
                </a:solidFill>
                <a:highlight>
                  <a:schemeClr val="lt1"/>
                </a:highlight>
                <a:latin typeface="Consolas"/>
                <a:ea typeface="Consolas"/>
                <a:cs typeface="Consolas"/>
                <a:sym typeface="Consolas"/>
              </a:rPr>
              <a:t>2n</a:t>
            </a:r>
            <a:r>
              <a:rPr lang="en-US" sz="1400">
                <a:solidFill>
                  <a:schemeClr val="dk1"/>
                </a:solidFill>
                <a:highlight>
                  <a:schemeClr val="lt1"/>
                </a:highlight>
                <a:latin typeface="Consolas"/>
                <a:ea typeface="Consolas"/>
                <a:cs typeface="Consolas"/>
                <a:sym typeface="Consolas"/>
              </a:rPr>
              <a:t> ** </a:t>
            </a:r>
            <a:r>
              <a:rPr lang="en-US" sz="1400">
                <a:solidFill>
                  <a:srgbClr val="267F99"/>
                </a:solidFill>
                <a:highlight>
                  <a:schemeClr val="lt1"/>
                </a:highlight>
                <a:latin typeface="Consolas"/>
                <a:ea typeface="Consolas"/>
                <a:cs typeface="Consolas"/>
                <a:sym typeface="Consolas"/>
              </a:rPr>
              <a:t>153n</a:t>
            </a:r>
            <a:r>
              <a:rPr lang="en-US" sz="1400">
                <a:solidFill>
                  <a:schemeClr val="dk1"/>
                </a:solidFill>
                <a:highlight>
                  <a:schemeClr val="lt1"/>
                </a:highlight>
                <a:latin typeface="Consolas"/>
                <a:ea typeface="Consolas"/>
                <a:cs typeface="Consolas"/>
                <a:sym typeface="Consolas"/>
              </a:rPr>
              <a:t> </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098658"/>
                </a:solidFill>
                <a:highlight>
                  <a:srgbClr val="FFFFFF"/>
                </a:highlight>
                <a:latin typeface="Consolas"/>
                <a:ea typeface="Consolas"/>
                <a:cs typeface="Consolas"/>
                <a:sym typeface="Consolas"/>
              </a:rPr>
              <a:t>//11417981541647679048466287755595961091061972992n</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rgbClr val="267F99"/>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//Boolean</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isDone </a:t>
            </a:r>
            <a:r>
              <a:rPr lang="en-US" sz="1300">
                <a:solidFill>
                  <a:schemeClr val="dk1"/>
                </a:solidFill>
                <a:highlight>
                  <a:schemeClr val="lt1"/>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0000FF"/>
                </a:solidFill>
                <a:highlight>
                  <a:srgbClr val="FFFFFF"/>
                </a:highlight>
                <a:latin typeface="Consolas"/>
                <a:ea typeface="Consolas"/>
                <a:cs typeface="Consolas"/>
                <a:sym typeface="Consolas"/>
              </a:rPr>
              <a:t>false</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//String</a:t>
            </a:r>
            <a:endParaRPr sz="1400">
              <a:solidFill>
                <a:srgbClr val="267F99"/>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part              </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"Rubeus Hagrid"</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actor</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"Robbie Coltrane"</a:t>
            </a:r>
            <a:endParaRPr sz="14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fact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`$p</a:t>
            </a:r>
            <a:r>
              <a:rPr lang="en-US" sz="1400">
                <a:solidFill>
                  <a:srgbClr val="A31515"/>
                </a:solidFill>
                <a:highlight>
                  <a:schemeClr val="lt1"/>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art} is played by ${actor}`</a:t>
            </a:r>
            <a:endParaRPr b="1" sz="1400">
              <a:solidFill>
                <a:srgbClr val="3F3F3F"/>
              </a:solidFill>
              <a:latin typeface="Consolas"/>
              <a:ea typeface="Consolas"/>
              <a:cs typeface="Consolas"/>
              <a:sym typeface="Consolas"/>
            </a:endParaRPr>
          </a:p>
        </p:txBody>
      </p:sp>
      <p:pic>
        <p:nvPicPr>
          <p:cNvPr id="1037" name="Google Shape;1037;p58"/>
          <p:cNvPicPr preferRelativeResize="0"/>
          <p:nvPr/>
        </p:nvPicPr>
        <p:blipFill>
          <a:blip r:embed="rId3">
            <a:alphaModFix/>
          </a:blip>
          <a:stretch>
            <a:fillRect/>
          </a:stretch>
        </p:blipFill>
        <p:spPr>
          <a:xfrm>
            <a:off x="11033250" y="982013"/>
            <a:ext cx="870949" cy="8120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1" name="Shape 1041"/>
        <p:cNvGrpSpPr/>
        <p:nvPr/>
      </p:nvGrpSpPr>
      <p:grpSpPr>
        <a:xfrm>
          <a:off x="0" y="0"/>
          <a:ext cx="0" cy="0"/>
          <a:chOff x="0" y="0"/>
          <a:chExt cx="0" cy="0"/>
        </a:xfrm>
      </p:grpSpPr>
      <p:sp>
        <p:nvSpPr>
          <p:cNvPr id="1042" name="Google Shape;1042;p59"/>
          <p:cNvSpPr txBox="1"/>
          <p:nvPr>
            <p:ph type="title"/>
          </p:nvPr>
        </p:nvSpPr>
        <p:spPr>
          <a:xfrm>
            <a:off x="858606" y="4721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Static vs Dynamic typing</a:t>
            </a:r>
            <a:endParaRPr/>
          </a:p>
          <a:p>
            <a:pPr indent="0" lvl="0" marL="0" rtl="0" algn="l">
              <a:spcBef>
                <a:spcPts val="0"/>
              </a:spcBef>
              <a:spcAft>
                <a:spcPts val="0"/>
              </a:spcAft>
              <a:buNone/>
            </a:pPr>
            <a:r>
              <a:rPr lang="en-US"/>
              <a:t>Strong vs Weak typing</a:t>
            </a:r>
            <a:endParaRPr/>
          </a:p>
        </p:txBody>
      </p:sp>
      <p:sp>
        <p:nvSpPr>
          <p:cNvPr id="1043" name="Google Shape;1043;p59"/>
          <p:cNvSpPr txBox="1"/>
          <p:nvPr>
            <p:ph idx="1" type="body"/>
          </p:nvPr>
        </p:nvSpPr>
        <p:spPr>
          <a:xfrm>
            <a:off x="6677900" y="1260475"/>
            <a:ext cx="5226300" cy="5223300"/>
          </a:xfrm>
          <a:prstGeom prst="rect">
            <a:avLst/>
          </a:prstGeom>
          <a:ln cap="flat" cmpd="sng" w="9525">
            <a:solidFill>
              <a:schemeClr val="accent2"/>
            </a:solidFill>
            <a:prstDash val="solid"/>
            <a:round/>
            <a:headEnd len="sm" w="sm" type="none"/>
            <a:tailEnd len="sm" w="sm" type="none"/>
          </a:ln>
        </p:spPr>
        <p:txBody>
          <a:bodyPr anchorCtr="0" anchor="t" bIns="91425" lIns="182875" spcFirstLastPara="1" rIns="91425" wrap="square" tIns="182875">
            <a:noAutofit/>
          </a:bodyPr>
          <a:lstStyle/>
          <a:p>
            <a:pPr indent="0" lvl="0" marL="0" rtl="0" algn="l">
              <a:spcBef>
                <a:spcPts val="0"/>
              </a:spcBef>
              <a:spcAft>
                <a:spcPts val="0"/>
              </a:spcAft>
              <a:buNone/>
            </a:pPr>
            <a:r>
              <a:rPr lang="en-US" sz="1400">
                <a:solidFill>
                  <a:schemeClr val="dk1"/>
                </a:solidFill>
              </a:rPr>
              <a:t>With 	TypeScript  variable declaration &amp; </a:t>
            </a:r>
            <a:endParaRPr sz="1400">
              <a:solidFill>
                <a:schemeClr val="dk1"/>
              </a:solidFill>
            </a:endParaRPr>
          </a:p>
          <a:p>
            <a:pPr indent="0" lvl="0" marL="0" rtl="0" algn="l">
              <a:spcBef>
                <a:spcPts val="0"/>
              </a:spcBef>
              <a:spcAft>
                <a:spcPts val="0"/>
              </a:spcAft>
              <a:buNone/>
            </a:pPr>
            <a:r>
              <a:rPr lang="en-US" sz="1400">
                <a:solidFill>
                  <a:schemeClr val="dk1"/>
                </a:solidFill>
              </a:rPr>
              <a:t>initialisation</a:t>
            </a:r>
            <a:r>
              <a:rPr b="1" lang="en-US" sz="1400">
                <a:solidFill>
                  <a:srgbClr val="267F99"/>
                </a:solidFill>
                <a:highlight>
                  <a:srgbClr val="FFFFFF"/>
                </a:highlight>
              </a:rPr>
              <a:t> </a:t>
            </a:r>
            <a:r>
              <a:rPr lang="en-US" sz="1400">
                <a:solidFill>
                  <a:schemeClr val="dk1"/>
                </a:solidFill>
              </a:rPr>
              <a:t>has the form of:</a:t>
            </a:r>
            <a:endParaRPr b="1" sz="1400">
              <a:solidFill>
                <a:srgbClr val="267F99"/>
              </a:solidFill>
              <a:highlight>
                <a:srgbClr val="FFFFFF"/>
              </a:highlight>
            </a:endParaRPr>
          </a:p>
          <a:p>
            <a:pPr indent="0" lvl="0" marL="0" rtl="0" algn="l">
              <a:lnSpc>
                <a:spcPct val="135714"/>
              </a:lnSpc>
              <a:spcBef>
                <a:spcPts val="0"/>
              </a:spcBef>
              <a:spcAft>
                <a:spcPts val="0"/>
              </a:spcAft>
              <a:buNone/>
            </a:pPr>
            <a:r>
              <a:t/>
            </a:r>
            <a:endParaRPr sz="14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a:t>
            </a:r>
            <a:r>
              <a:rPr lang="en-US" sz="1300">
                <a:solidFill>
                  <a:srgbClr val="0000FF"/>
                </a:solidFill>
                <a:highlight>
                  <a:srgbClr val="FFFFFF"/>
                </a:highlight>
                <a:latin typeface="Consolas"/>
                <a:ea typeface="Consolas"/>
                <a:cs typeface="Consolas"/>
                <a:sym typeface="Consolas"/>
              </a:rPr>
              <a:t>et</a:t>
            </a:r>
            <a:r>
              <a:rPr lang="en-US" sz="1300">
                <a:solidFill>
                  <a:schemeClr val="dk1"/>
                </a:solidFill>
                <a:highlight>
                  <a:srgbClr val="FFFFFF"/>
                </a:highlight>
                <a:latin typeface="Consolas"/>
                <a:ea typeface="Consolas"/>
                <a:cs typeface="Consolas"/>
                <a:sym typeface="Consolas"/>
              </a:rPr>
              <a:t> &lt;&lt;</a:t>
            </a:r>
            <a:r>
              <a:rPr lang="en-US" sz="1300">
                <a:solidFill>
                  <a:srgbClr val="001080"/>
                </a:solidFill>
                <a:highlight>
                  <a:srgbClr val="FFFFFF"/>
                </a:highlight>
                <a:latin typeface="Consolas"/>
                <a:ea typeface="Consolas"/>
                <a:cs typeface="Consolas"/>
                <a:sym typeface="Consolas"/>
              </a:rPr>
              <a:t>name&gt;&gt; : &lt;&lt;type&gt;&gt;</a:t>
            </a:r>
            <a:r>
              <a:rPr lang="en-US" sz="1300">
                <a:solidFill>
                  <a:schemeClr val="dk1"/>
                </a:solidFill>
                <a:highlight>
                  <a:srgbClr val="FFFFFF"/>
                </a:highlight>
                <a:latin typeface="Consolas"/>
                <a:ea typeface="Consolas"/>
                <a:cs typeface="Consolas"/>
                <a:sym typeface="Consolas"/>
              </a:rPr>
              <a:t> =</a:t>
            </a:r>
            <a:r>
              <a:rPr lang="en-US" sz="1300">
                <a:solidFill>
                  <a:srgbClr val="098658"/>
                </a:solidFill>
                <a:highlight>
                  <a:srgbClr val="FFFFFF"/>
                </a:highlight>
                <a:latin typeface="Consolas"/>
                <a:ea typeface="Consolas"/>
                <a:cs typeface="Consolas"/>
                <a:sym typeface="Consolas"/>
              </a:rPr>
              <a:t> &lt;&lt;value&gt;&gt;</a:t>
            </a:r>
            <a:br>
              <a:rPr lang="en-US" sz="1300">
                <a:solidFill>
                  <a:schemeClr val="dk1"/>
                </a:solidFill>
                <a:highlight>
                  <a:srgbClr val="FFFFFF"/>
                </a:highlight>
                <a:latin typeface="Consolas"/>
                <a:ea typeface="Consolas"/>
                <a:cs typeface="Consolas"/>
                <a:sym typeface="Consolas"/>
              </a:rPr>
            </a:br>
            <a:endParaRPr sz="1300">
              <a:solidFill>
                <a:srgbClr val="267F99"/>
              </a:solidFill>
              <a:highlight>
                <a:srgbClr val="FFFFFF"/>
              </a:highlight>
            </a:endParaRPr>
          </a:p>
          <a:p>
            <a:pPr indent="0" lvl="0" marL="0" rtl="0" algn="l">
              <a:lnSpc>
                <a:spcPct val="135714"/>
              </a:lnSpc>
              <a:spcBef>
                <a:spcPts val="0"/>
              </a:spcBef>
              <a:spcAft>
                <a:spcPts val="0"/>
              </a:spcAft>
              <a:buNone/>
            </a:pPr>
            <a:r>
              <a:rPr lang="en-US" sz="1300">
                <a:solidFill>
                  <a:srgbClr val="0000FF"/>
                </a:solidFill>
                <a:highlight>
                  <a:srgbClr val="FFFFFF"/>
                </a:highlight>
                <a:latin typeface="Consolas"/>
                <a:ea typeface="Consolas"/>
                <a:cs typeface="Consolas"/>
                <a:sym typeface="Consolas"/>
              </a:rPr>
              <a:t>let</a:t>
            </a:r>
            <a:r>
              <a:rPr lang="en-US" sz="1300">
                <a:solidFill>
                  <a:schemeClr val="dk1"/>
                </a:solidFill>
                <a:highlight>
                  <a:srgbClr val="FFFFFF"/>
                </a:highlight>
                <a:latin typeface="Consolas"/>
                <a:ea typeface="Consolas"/>
                <a:cs typeface="Consolas"/>
                <a:sym typeface="Consolas"/>
              </a:rPr>
              <a:t> </a:t>
            </a:r>
            <a:r>
              <a:rPr lang="en-US" sz="1300">
                <a:solidFill>
                  <a:srgbClr val="001080"/>
                </a:solidFill>
                <a:highlight>
                  <a:srgbClr val="FFFFFF"/>
                </a:highlight>
                <a:latin typeface="Consolas"/>
                <a:ea typeface="Consolas"/>
                <a:cs typeface="Consolas"/>
                <a:sym typeface="Consolas"/>
              </a:rPr>
              <a:t>decimal</a:t>
            </a:r>
            <a:r>
              <a:rPr lang="en-US" sz="1300">
                <a:solidFill>
                  <a:schemeClr val="dk1"/>
                </a:solidFill>
                <a:highlight>
                  <a:srgbClr val="FFFFFF"/>
                </a:highlight>
                <a:latin typeface="Consolas"/>
                <a:ea typeface="Consolas"/>
                <a:cs typeface="Consolas"/>
                <a:sym typeface="Consolas"/>
              </a:rPr>
              <a:t> : </a:t>
            </a:r>
            <a:r>
              <a:rPr lang="en-US" sz="1300">
                <a:solidFill>
                  <a:srgbClr val="267F99"/>
                </a:solidFill>
                <a:highlight>
                  <a:srgbClr val="FFFFFF"/>
                </a:highlight>
                <a:latin typeface="Consolas"/>
                <a:ea typeface="Consolas"/>
                <a:cs typeface="Consolas"/>
                <a:sym typeface="Consolas"/>
              </a:rPr>
              <a:t>number</a:t>
            </a:r>
            <a:r>
              <a:rPr lang="en-US" sz="1300">
                <a:solidFill>
                  <a:schemeClr val="dk1"/>
                </a:solidFill>
                <a:highlight>
                  <a:srgbClr val="FFFFFF"/>
                </a:highlight>
                <a:latin typeface="Consolas"/>
                <a:ea typeface="Consolas"/>
                <a:cs typeface="Consolas"/>
                <a:sym typeface="Consolas"/>
              </a:rPr>
              <a:t> = </a:t>
            </a:r>
            <a:r>
              <a:rPr lang="en-US" sz="1300">
                <a:solidFill>
                  <a:srgbClr val="098658"/>
                </a:solidFill>
                <a:highlight>
                  <a:srgbClr val="FFFFFF"/>
                </a:highlight>
                <a:latin typeface="Consolas"/>
                <a:ea typeface="Consolas"/>
                <a:cs typeface="Consolas"/>
                <a:sym typeface="Consolas"/>
              </a:rPr>
              <a:t>6</a:t>
            </a:r>
            <a:endParaRPr sz="13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300">
                <a:solidFill>
                  <a:srgbClr val="0000FF"/>
                </a:solidFill>
                <a:highlight>
                  <a:srgbClr val="FFFFFF"/>
                </a:highlight>
                <a:latin typeface="Consolas"/>
                <a:ea typeface="Consolas"/>
                <a:cs typeface="Consolas"/>
                <a:sym typeface="Consolas"/>
              </a:rPr>
              <a:t>let</a:t>
            </a:r>
            <a:r>
              <a:rPr lang="en-US" sz="1300">
                <a:solidFill>
                  <a:schemeClr val="dk1"/>
                </a:solidFill>
                <a:highlight>
                  <a:srgbClr val="FFFFFF"/>
                </a:highlight>
                <a:latin typeface="Consolas"/>
                <a:ea typeface="Consolas"/>
                <a:cs typeface="Consolas"/>
                <a:sym typeface="Consolas"/>
              </a:rPr>
              <a:t> </a:t>
            </a:r>
            <a:r>
              <a:rPr lang="en-US" sz="1300">
                <a:solidFill>
                  <a:srgbClr val="001080"/>
                </a:solidFill>
                <a:highlight>
                  <a:srgbClr val="FFFFFF"/>
                </a:highlight>
                <a:latin typeface="Consolas"/>
                <a:ea typeface="Consolas"/>
                <a:cs typeface="Consolas"/>
                <a:sym typeface="Consolas"/>
              </a:rPr>
              <a:t>isDone</a:t>
            </a:r>
            <a:r>
              <a:rPr lang="en-US" sz="1300">
                <a:solidFill>
                  <a:schemeClr val="dk1"/>
                </a:solidFill>
                <a:highlight>
                  <a:srgbClr val="FFFFFF"/>
                </a:highlight>
                <a:latin typeface="Consolas"/>
                <a:ea typeface="Consolas"/>
                <a:cs typeface="Consolas"/>
                <a:sym typeface="Consolas"/>
              </a:rPr>
              <a:t> : </a:t>
            </a:r>
            <a:r>
              <a:rPr lang="en-US" sz="1300">
                <a:solidFill>
                  <a:srgbClr val="267F99"/>
                </a:solidFill>
                <a:highlight>
                  <a:srgbClr val="FFFFFF"/>
                </a:highlight>
                <a:latin typeface="Consolas"/>
                <a:ea typeface="Consolas"/>
                <a:cs typeface="Consolas"/>
                <a:sym typeface="Consolas"/>
              </a:rPr>
              <a:t>boolean</a:t>
            </a:r>
            <a:r>
              <a:rPr lang="en-US" sz="1300">
                <a:solidFill>
                  <a:schemeClr val="dk1"/>
                </a:solidFill>
                <a:highlight>
                  <a:srgbClr val="FFFFFF"/>
                </a:highlight>
                <a:latin typeface="Consolas"/>
                <a:ea typeface="Consolas"/>
                <a:cs typeface="Consolas"/>
                <a:sym typeface="Consolas"/>
              </a:rPr>
              <a:t> = </a:t>
            </a:r>
            <a:r>
              <a:rPr lang="en-US" sz="1300">
                <a:solidFill>
                  <a:srgbClr val="0000FF"/>
                </a:solidFill>
                <a:highlight>
                  <a:srgbClr val="FFFFFF"/>
                </a:highlight>
                <a:latin typeface="Consolas"/>
                <a:ea typeface="Consolas"/>
                <a:cs typeface="Consolas"/>
                <a:sym typeface="Consolas"/>
              </a:rPr>
              <a:t>false</a:t>
            </a:r>
            <a:endParaRPr sz="13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rgbClr val="0000FF"/>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US" sz="1200">
                <a:solidFill>
                  <a:schemeClr val="dk1"/>
                </a:solidFill>
              </a:rPr>
              <a:t>JavaScript is characterized by:</a:t>
            </a:r>
            <a:endParaRPr sz="1200">
              <a:solidFill>
                <a:schemeClr val="dk1"/>
              </a:solidFill>
            </a:endParaRPr>
          </a:p>
          <a:p>
            <a:pPr indent="0" lvl="0" marL="0" rtl="0" algn="l">
              <a:spcBef>
                <a:spcPts val="0"/>
              </a:spcBef>
              <a:spcAft>
                <a:spcPts val="0"/>
              </a:spcAft>
              <a:buNone/>
            </a:pPr>
            <a:r>
              <a:rPr b="1" lang="en-US" sz="1200">
                <a:solidFill>
                  <a:schemeClr val="dk1"/>
                </a:solidFill>
              </a:rPr>
              <a:t>static typing:</a:t>
            </a:r>
            <a:endParaRPr b="1"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a variable </a:t>
            </a:r>
            <a:r>
              <a:rPr b="1" lang="en-US" sz="1200">
                <a:solidFill>
                  <a:schemeClr val="dk1"/>
                </a:solidFill>
              </a:rPr>
              <a:t>cannot</a:t>
            </a:r>
            <a:r>
              <a:rPr lang="en-US" sz="1200">
                <a:solidFill>
                  <a:schemeClr val="dk1"/>
                </a:solidFill>
              </a:rPr>
              <a:t> be assigned to a valueof a different type</a:t>
            </a:r>
            <a:endParaRPr sz="1200">
              <a:solidFill>
                <a:schemeClr val="dk1"/>
              </a:solidFill>
            </a:endParaRPr>
          </a:p>
          <a:p>
            <a:pPr indent="0" lvl="0" marL="0" rtl="0" algn="l">
              <a:lnSpc>
                <a:spcPct val="135714"/>
              </a:lnSpc>
              <a:spcBef>
                <a:spcPts val="0"/>
              </a:spcBef>
              <a:spcAft>
                <a:spcPts val="0"/>
              </a:spcAft>
              <a:buNone/>
            </a:pPr>
            <a:r>
              <a:rPr b="1" lang="en-US" sz="1200">
                <a:solidFill>
                  <a:srgbClr val="3F3F3F"/>
                </a:solidFill>
              </a:rPr>
              <a:t>	</a:t>
            </a:r>
            <a:br>
              <a:rPr b="1" lang="en-US" sz="1200">
                <a:solidFill>
                  <a:srgbClr val="3F3F3F"/>
                </a:solidFill>
              </a:rPr>
            </a:br>
            <a:r>
              <a:rPr b="1" lang="en-US" sz="1200">
                <a:solidFill>
                  <a:srgbClr val="3F3F3F"/>
                </a:solidFill>
              </a:rPr>
              <a:t>	</a:t>
            </a:r>
            <a:r>
              <a:rPr lang="en-US" sz="1200">
                <a:solidFill>
                  <a:srgbClr val="001080"/>
                </a:solidFill>
                <a:highlight>
                  <a:srgbClr val="FFFFFF"/>
                </a:highlight>
                <a:latin typeface="Consolas"/>
                <a:ea typeface="Consolas"/>
                <a:cs typeface="Consolas"/>
                <a:sym typeface="Consolas"/>
              </a:rPr>
              <a:t>decimal</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"Robbie Coltrane"</a:t>
            </a:r>
            <a:endParaRPr sz="1200">
              <a:solidFill>
                <a:srgbClr val="A31515"/>
              </a:solidFill>
              <a:highlight>
                <a:srgbClr val="FFFFFF"/>
              </a:highlight>
              <a:latin typeface="Consolas"/>
              <a:ea typeface="Consolas"/>
              <a:cs typeface="Consolas"/>
              <a:sym typeface="Consolas"/>
            </a:endParaRPr>
          </a:p>
          <a:p>
            <a:pPr indent="457200" lvl="0" marL="0" rtl="0" algn="l">
              <a:lnSpc>
                <a:spcPct val="135714"/>
              </a:lnSpc>
              <a:spcBef>
                <a:spcPts val="0"/>
              </a:spcBef>
              <a:spcAft>
                <a:spcPts val="0"/>
              </a:spcAft>
              <a:buNone/>
            </a:pPr>
            <a:r>
              <a:rPr lang="en-US" sz="1200">
                <a:solidFill>
                  <a:srgbClr val="A31515"/>
                </a:solidFill>
                <a:highlight>
                  <a:srgbClr val="FFFFFF"/>
                </a:highlight>
                <a:latin typeface="Consolas"/>
                <a:ea typeface="Consolas"/>
                <a:cs typeface="Consolas"/>
                <a:sym typeface="Consolas"/>
              </a:rPr>
              <a:t>// error TS2322: Type '"Robbie Coltrane"' is not assignable to type 'number'.</a:t>
            </a:r>
            <a:endParaRPr sz="1200">
              <a:solidFill>
                <a:srgbClr val="A31515"/>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b="1" lang="en-US" sz="1200">
                <a:solidFill>
                  <a:schemeClr val="dk1"/>
                </a:solidFill>
              </a:rPr>
              <a:t>weak typing: </a:t>
            </a:r>
            <a:endParaRPr b="1" sz="1200">
              <a:solidFill>
                <a:srgbClr val="3F3F3F"/>
              </a:solidFill>
            </a:endParaRPr>
          </a:p>
          <a:p>
            <a:pPr indent="-304800" lvl="0" marL="457200" rtl="0" algn="l">
              <a:spcBef>
                <a:spcPts val="0"/>
              </a:spcBef>
              <a:spcAft>
                <a:spcPts val="0"/>
              </a:spcAft>
              <a:buClr>
                <a:schemeClr val="dk1"/>
              </a:buClr>
              <a:buSzPts val="1200"/>
              <a:buChar char="●"/>
            </a:pPr>
            <a:r>
              <a:rPr lang="en-US" sz="1200">
                <a:solidFill>
                  <a:schemeClr val="dk1"/>
                </a:solidFill>
              </a:rPr>
              <a:t>operations of different types are  </a:t>
            </a:r>
            <a:r>
              <a:rPr b="1" lang="en-US" sz="1200">
                <a:solidFill>
                  <a:schemeClr val="dk1"/>
                </a:solidFill>
              </a:rPr>
              <a:t>invalid</a:t>
            </a:r>
            <a:br>
              <a:rPr b="1" lang="en-US" sz="1200">
                <a:solidFill>
                  <a:schemeClr val="dk1"/>
                </a:solidFill>
              </a:rPr>
            </a:br>
            <a:endParaRPr sz="1200">
              <a:solidFill>
                <a:schemeClr val="dk1"/>
              </a:solidFill>
            </a:endParaRPr>
          </a:p>
          <a:p>
            <a:pPr indent="457200" lvl="0" marL="0" rtl="0" algn="l">
              <a:lnSpc>
                <a:spcPct val="135714"/>
              </a:lnSpc>
              <a:spcBef>
                <a:spcPts val="0"/>
              </a:spcBef>
              <a:spcAft>
                <a:spcPts val="0"/>
              </a:spcAft>
              <a:buNone/>
            </a:pPr>
            <a:r>
              <a:rPr lang="en-US" sz="1200">
                <a:solidFill>
                  <a:srgbClr val="001080"/>
                </a:solidFill>
                <a:highlight>
                  <a:srgbClr val="FFFFFF"/>
                </a:highlight>
                <a:latin typeface="Consolas"/>
                <a:ea typeface="Consolas"/>
                <a:cs typeface="Consolas"/>
                <a:sym typeface="Consolas"/>
              </a:rPr>
              <a:t>console</a:t>
            </a:r>
            <a:r>
              <a:rPr lang="en-US" sz="1200">
                <a:solidFill>
                  <a:schemeClr val="dk1"/>
                </a:solidFill>
                <a:latin typeface="Consolas"/>
                <a:ea typeface="Consolas"/>
                <a:cs typeface="Consolas"/>
                <a:sym typeface="Consolas"/>
              </a:rPr>
              <a:t>.log(</a:t>
            </a:r>
            <a:r>
              <a:rPr lang="en-US" sz="1200">
                <a:solidFill>
                  <a:srgbClr val="001080"/>
                </a:solidFill>
                <a:highlight>
                  <a:srgbClr val="FFFFFF"/>
                </a:highlight>
                <a:latin typeface="Consolas"/>
                <a:ea typeface="Consolas"/>
                <a:cs typeface="Consolas"/>
                <a:sym typeface="Consolas"/>
              </a:rPr>
              <a:t>decimal + isDone)</a:t>
            </a:r>
            <a:endParaRPr sz="1200">
              <a:solidFill>
                <a:srgbClr val="001080"/>
              </a:solidFill>
              <a:highlight>
                <a:srgbClr val="FFFFFF"/>
              </a:highlight>
              <a:latin typeface="Consolas"/>
              <a:ea typeface="Consolas"/>
              <a:cs typeface="Consolas"/>
              <a:sym typeface="Consolas"/>
            </a:endParaRPr>
          </a:p>
          <a:p>
            <a:pPr indent="457200" lvl="0" marL="0" rtl="0" algn="l">
              <a:lnSpc>
                <a:spcPct val="135714"/>
              </a:lnSpc>
              <a:spcBef>
                <a:spcPts val="0"/>
              </a:spcBef>
              <a:spcAft>
                <a:spcPts val="0"/>
              </a:spcAft>
              <a:buNone/>
            </a:pPr>
            <a:r>
              <a:rPr lang="en-US" sz="1200">
                <a:solidFill>
                  <a:srgbClr val="267F99"/>
                </a:solidFill>
                <a:highlight>
                  <a:srgbClr val="FFFFFF"/>
                </a:highlight>
              </a:rPr>
              <a:t>//error TS2365: Operator '+' cannot be applied to types 'number' and 'boolean'.</a:t>
            </a:r>
            <a:endParaRPr sz="1200">
              <a:solidFill>
                <a:srgbClr val="267F99"/>
              </a:solidFill>
              <a:highlight>
                <a:srgbClr val="FFFFFF"/>
              </a:highlight>
            </a:endParaRPr>
          </a:p>
        </p:txBody>
      </p:sp>
      <p:pic>
        <p:nvPicPr>
          <p:cNvPr id="1044" name="Google Shape;1044;p59"/>
          <p:cNvPicPr preferRelativeResize="0"/>
          <p:nvPr/>
        </p:nvPicPr>
        <p:blipFill>
          <a:blip r:embed="rId3">
            <a:alphaModFix/>
          </a:blip>
          <a:stretch>
            <a:fillRect/>
          </a:stretch>
        </p:blipFill>
        <p:spPr>
          <a:xfrm>
            <a:off x="11033250" y="1260476"/>
            <a:ext cx="870949" cy="812024"/>
          </a:xfrm>
          <a:prstGeom prst="rect">
            <a:avLst/>
          </a:prstGeom>
          <a:noFill/>
          <a:ln>
            <a:noFill/>
          </a:ln>
        </p:spPr>
      </p:pic>
      <p:sp>
        <p:nvSpPr>
          <p:cNvPr id="1045" name="Google Shape;1045;p59"/>
          <p:cNvSpPr txBox="1"/>
          <p:nvPr>
            <p:ph idx="1" type="body"/>
          </p:nvPr>
        </p:nvSpPr>
        <p:spPr>
          <a:xfrm>
            <a:off x="858600" y="1202000"/>
            <a:ext cx="5226300" cy="5281800"/>
          </a:xfrm>
          <a:prstGeom prst="rect">
            <a:avLst/>
          </a:prstGeom>
          <a:ln cap="flat" cmpd="sng" w="9525">
            <a:solidFill>
              <a:schemeClr val="accent2"/>
            </a:solidFill>
            <a:prstDash val="solid"/>
            <a:round/>
            <a:headEnd len="sm" w="sm" type="none"/>
            <a:tailEnd len="sm" w="sm" type="none"/>
          </a:ln>
        </p:spPr>
        <p:txBody>
          <a:bodyPr anchorCtr="0" anchor="t" bIns="91425" lIns="182875" spcFirstLastPara="1" rIns="91425" wrap="square" tIns="182875">
            <a:noAutofit/>
          </a:bodyPr>
          <a:lstStyle/>
          <a:p>
            <a:pPr indent="0" lvl="0" marL="0" marR="0" rtl="0" algn="l">
              <a:lnSpc>
                <a:spcPct val="100000"/>
              </a:lnSpc>
              <a:spcBef>
                <a:spcPts val="0"/>
              </a:spcBef>
              <a:spcAft>
                <a:spcPts val="0"/>
              </a:spcAft>
              <a:buNone/>
            </a:pPr>
            <a:r>
              <a:rPr lang="en-US" sz="1400">
                <a:solidFill>
                  <a:srgbClr val="000000"/>
                </a:solidFill>
              </a:rPr>
              <a:t>With JavaScript v</a:t>
            </a:r>
            <a:r>
              <a:rPr lang="en-US" sz="1400">
                <a:solidFill>
                  <a:srgbClr val="000000"/>
                </a:solidFill>
              </a:rPr>
              <a:t>ariable </a:t>
            </a:r>
            <a:r>
              <a:rPr lang="en-US" sz="1400">
                <a:solidFill>
                  <a:srgbClr val="000000"/>
                </a:solidFill>
              </a:rPr>
              <a:t>declaration &amp; </a:t>
            </a:r>
            <a:endParaRPr sz="1400">
              <a:solidFill>
                <a:srgbClr val="000000"/>
              </a:solidFill>
            </a:endParaRPr>
          </a:p>
          <a:p>
            <a:pPr indent="0" lvl="0" marL="0" marR="0" rtl="0" algn="l">
              <a:lnSpc>
                <a:spcPct val="100000"/>
              </a:lnSpc>
              <a:spcBef>
                <a:spcPts val="0"/>
              </a:spcBef>
              <a:spcAft>
                <a:spcPts val="0"/>
              </a:spcAft>
              <a:buNone/>
            </a:pPr>
            <a:r>
              <a:rPr lang="en-US" sz="1400">
                <a:solidFill>
                  <a:srgbClr val="000000"/>
                </a:solidFill>
              </a:rPr>
              <a:t>initialisation</a:t>
            </a:r>
            <a:r>
              <a:rPr b="1" lang="en-US" sz="1400">
                <a:solidFill>
                  <a:srgbClr val="267F99"/>
                </a:solidFill>
                <a:highlight>
                  <a:srgbClr val="FFFFFF"/>
                </a:highlight>
              </a:rPr>
              <a:t> </a:t>
            </a:r>
            <a:r>
              <a:rPr lang="en-US" sz="1400">
                <a:solidFill>
                  <a:srgbClr val="000000"/>
                </a:solidFill>
              </a:rPr>
              <a:t>has the form of:</a:t>
            </a:r>
            <a:endParaRPr b="1" sz="1400">
              <a:solidFill>
                <a:srgbClr val="267F99"/>
              </a:solidFill>
              <a:highlight>
                <a:srgbClr val="FFFFFF"/>
              </a:highlight>
            </a:endParaRPr>
          </a:p>
          <a:p>
            <a:pPr indent="0" lvl="0" marL="0" rtl="0" algn="l">
              <a:lnSpc>
                <a:spcPct val="135714"/>
              </a:lnSpc>
              <a:spcBef>
                <a:spcPts val="0"/>
              </a:spcBef>
              <a:spcAft>
                <a:spcPts val="0"/>
              </a:spcAft>
              <a:buNone/>
            </a:pPr>
            <a:r>
              <a:t/>
            </a:r>
            <a:endParaRPr sz="14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300">
                <a:solidFill>
                  <a:srgbClr val="0000FF"/>
                </a:solidFill>
                <a:highlight>
                  <a:srgbClr val="FFFFFF"/>
                </a:highlight>
                <a:latin typeface="Consolas"/>
                <a:ea typeface="Consolas"/>
                <a:cs typeface="Consolas"/>
                <a:sym typeface="Consolas"/>
              </a:rPr>
              <a:t>let</a:t>
            </a:r>
            <a:r>
              <a:rPr lang="en-US" sz="1300">
                <a:solidFill>
                  <a:schemeClr val="dk1"/>
                </a:solidFill>
                <a:highlight>
                  <a:srgbClr val="FFFFFF"/>
                </a:highlight>
                <a:latin typeface="Consolas"/>
                <a:ea typeface="Consolas"/>
                <a:cs typeface="Consolas"/>
                <a:sym typeface="Consolas"/>
              </a:rPr>
              <a:t> &lt;&lt;</a:t>
            </a:r>
            <a:r>
              <a:rPr lang="en-US" sz="1300">
                <a:solidFill>
                  <a:srgbClr val="001080"/>
                </a:solidFill>
                <a:highlight>
                  <a:srgbClr val="FFFFFF"/>
                </a:highlight>
                <a:latin typeface="Consolas"/>
                <a:ea typeface="Consolas"/>
                <a:cs typeface="Consolas"/>
                <a:sym typeface="Consolas"/>
              </a:rPr>
              <a:t>name&gt;&gt;</a:t>
            </a:r>
            <a:r>
              <a:rPr lang="en-US" sz="1300">
                <a:solidFill>
                  <a:schemeClr val="dk1"/>
                </a:solidFill>
                <a:highlight>
                  <a:srgbClr val="FFFFFF"/>
                </a:highlight>
                <a:latin typeface="Consolas"/>
                <a:ea typeface="Consolas"/>
                <a:cs typeface="Consolas"/>
                <a:sym typeface="Consolas"/>
              </a:rPr>
              <a:t> =</a:t>
            </a:r>
            <a:r>
              <a:rPr lang="en-US" sz="1300">
                <a:solidFill>
                  <a:srgbClr val="098658"/>
                </a:solidFill>
                <a:highlight>
                  <a:srgbClr val="FFFFFF"/>
                </a:highlight>
                <a:latin typeface="Consolas"/>
                <a:ea typeface="Consolas"/>
                <a:cs typeface="Consolas"/>
                <a:sym typeface="Consolas"/>
              </a:rPr>
              <a:t> &lt;&lt;value&gt;&gt;</a:t>
            </a:r>
            <a:endParaRPr sz="13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300">
                <a:solidFill>
                  <a:srgbClr val="267F99"/>
                </a:solidFill>
                <a:highlight>
                  <a:srgbClr val="FFFFFF"/>
                </a:highlight>
              </a:rPr>
              <a:t> </a:t>
            </a:r>
            <a:endParaRPr sz="1300">
              <a:solidFill>
                <a:srgbClr val="267F99"/>
              </a:solidFill>
              <a:highlight>
                <a:srgbClr val="FFFFFF"/>
              </a:highlight>
            </a:endParaRPr>
          </a:p>
          <a:p>
            <a:pPr indent="0" lvl="0" marL="0" rtl="0" algn="l">
              <a:lnSpc>
                <a:spcPct val="135714"/>
              </a:lnSpc>
              <a:spcBef>
                <a:spcPts val="0"/>
              </a:spcBef>
              <a:spcAft>
                <a:spcPts val="0"/>
              </a:spcAft>
              <a:buNone/>
            </a:pPr>
            <a:r>
              <a:rPr lang="en-US" sz="1300">
                <a:solidFill>
                  <a:srgbClr val="0000FF"/>
                </a:solidFill>
                <a:highlight>
                  <a:srgbClr val="FFFFFF"/>
                </a:highlight>
                <a:latin typeface="Consolas"/>
                <a:ea typeface="Consolas"/>
                <a:cs typeface="Consolas"/>
                <a:sym typeface="Consolas"/>
              </a:rPr>
              <a:t>let</a:t>
            </a:r>
            <a:r>
              <a:rPr lang="en-US" sz="1300">
                <a:solidFill>
                  <a:schemeClr val="dk1"/>
                </a:solidFill>
                <a:highlight>
                  <a:srgbClr val="FFFFFF"/>
                </a:highlight>
                <a:latin typeface="Consolas"/>
                <a:ea typeface="Consolas"/>
                <a:cs typeface="Consolas"/>
                <a:sym typeface="Consolas"/>
              </a:rPr>
              <a:t> </a:t>
            </a:r>
            <a:r>
              <a:rPr lang="en-US" sz="1300">
                <a:solidFill>
                  <a:srgbClr val="001080"/>
                </a:solidFill>
                <a:highlight>
                  <a:srgbClr val="FFFFFF"/>
                </a:highlight>
                <a:latin typeface="Consolas"/>
                <a:ea typeface="Consolas"/>
                <a:cs typeface="Consolas"/>
                <a:sym typeface="Consolas"/>
              </a:rPr>
              <a:t>decimal</a:t>
            </a:r>
            <a:r>
              <a:rPr lang="en-US" sz="1300">
                <a:solidFill>
                  <a:schemeClr val="dk1"/>
                </a:solidFill>
                <a:highlight>
                  <a:srgbClr val="FFFFFF"/>
                </a:highlight>
                <a:latin typeface="Consolas"/>
                <a:ea typeface="Consolas"/>
                <a:cs typeface="Consolas"/>
                <a:sym typeface="Consolas"/>
              </a:rPr>
              <a:t> = </a:t>
            </a:r>
            <a:r>
              <a:rPr lang="en-US" sz="1300">
                <a:solidFill>
                  <a:srgbClr val="098658"/>
                </a:solidFill>
                <a:highlight>
                  <a:srgbClr val="FFFFFF"/>
                </a:highlight>
                <a:latin typeface="Consolas"/>
                <a:ea typeface="Consolas"/>
                <a:cs typeface="Consolas"/>
                <a:sym typeface="Consolas"/>
              </a:rPr>
              <a:t>6</a:t>
            </a:r>
            <a:endParaRPr sz="13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300">
                <a:solidFill>
                  <a:srgbClr val="0000FF"/>
                </a:solidFill>
                <a:highlight>
                  <a:srgbClr val="FFFFFF"/>
                </a:highlight>
                <a:latin typeface="Consolas"/>
                <a:ea typeface="Consolas"/>
                <a:cs typeface="Consolas"/>
                <a:sym typeface="Consolas"/>
              </a:rPr>
              <a:t>let</a:t>
            </a:r>
            <a:r>
              <a:rPr lang="en-US" sz="1300">
                <a:solidFill>
                  <a:schemeClr val="dk1"/>
                </a:solidFill>
                <a:highlight>
                  <a:srgbClr val="FFFFFF"/>
                </a:highlight>
                <a:latin typeface="Consolas"/>
                <a:ea typeface="Consolas"/>
                <a:cs typeface="Consolas"/>
                <a:sym typeface="Consolas"/>
              </a:rPr>
              <a:t> </a:t>
            </a:r>
            <a:r>
              <a:rPr lang="en-US" sz="1300">
                <a:solidFill>
                  <a:srgbClr val="001080"/>
                </a:solidFill>
                <a:highlight>
                  <a:srgbClr val="FFFFFF"/>
                </a:highlight>
                <a:latin typeface="Consolas"/>
                <a:ea typeface="Consolas"/>
                <a:cs typeface="Consolas"/>
                <a:sym typeface="Consolas"/>
              </a:rPr>
              <a:t>isDone</a:t>
            </a:r>
            <a:r>
              <a:rPr lang="en-US" sz="1300">
                <a:solidFill>
                  <a:schemeClr val="dk1"/>
                </a:solidFill>
                <a:highlight>
                  <a:srgbClr val="FFFFFF"/>
                </a:highlight>
                <a:latin typeface="Consolas"/>
                <a:ea typeface="Consolas"/>
                <a:cs typeface="Consolas"/>
                <a:sym typeface="Consolas"/>
              </a:rPr>
              <a:t> = </a:t>
            </a:r>
            <a:r>
              <a:rPr lang="en-US" sz="1300">
                <a:solidFill>
                  <a:srgbClr val="0000FF"/>
                </a:solidFill>
                <a:highlight>
                  <a:srgbClr val="FFFFFF"/>
                </a:highlight>
                <a:latin typeface="Consolas"/>
                <a:ea typeface="Consolas"/>
                <a:cs typeface="Consolas"/>
                <a:sym typeface="Consolas"/>
              </a:rPr>
              <a:t>false</a:t>
            </a:r>
            <a:endParaRPr sz="13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US" sz="1200">
                <a:solidFill>
                  <a:schemeClr val="dk1"/>
                </a:solidFill>
              </a:rPr>
              <a:t>JavaScript is characterized by:</a:t>
            </a:r>
            <a:endParaRPr sz="1200">
              <a:solidFill>
                <a:schemeClr val="dk1"/>
              </a:solidFill>
            </a:endParaRPr>
          </a:p>
          <a:p>
            <a:pPr indent="0" lvl="0" marL="0" rtl="0" algn="l">
              <a:spcBef>
                <a:spcPts val="0"/>
              </a:spcBef>
              <a:spcAft>
                <a:spcPts val="0"/>
              </a:spcAft>
              <a:buNone/>
            </a:pPr>
            <a:r>
              <a:rPr b="1" lang="en-US" sz="1200">
                <a:solidFill>
                  <a:schemeClr val="dk1"/>
                </a:solidFill>
              </a:rPr>
              <a:t>dynamic typing:</a:t>
            </a:r>
            <a:endParaRPr b="1"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a variable can be assigned to a valueof a different type</a:t>
            </a:r>
            <a:br>
              <a:rPr lang="en-US" sz="1200">
                <a:solidFill>
                  <a:schemeClr val="dk1"/>
                </a:solidFill>
              </a:rPr>
            </a:br>
            <a:endParaRPr sz="1200">
              <a:solidFill>
                <a:schemeClr val="dk1"/>
              </a:solidFill>
            </a:endParaRPr>
          </a:p>
          <a:p>
            <a:pPr indent="0" lvl="0" marL="0" rtl="0" algn="l">
              <a:lnSpc>
                <a:spcPct val="135714"/>
              </a:lnSpc>
              <a:spcBef>
                <a:spcPts val="0"/>
              </a:spcBef>
              <a:spcAft>
                <a:spcPts val="0"/>
              </a:spcAft>
              <a:buNone/>
            </a:pPr>
            <a:r>
              <a:rPr b="1" lang="en-US" sz="1200">
                <a:solidFill>
                  <a:srgbClr val="3F3F3F"/>
                </a:solidFill>
              </a:rPr>
              <a:t>	</a:t>
            </a:r>
            <a:r>
              <a:rPr lang="en-US" sz="1200">
                <a:solidFill>
                  <a:srgbClr val="001080"/>
                </a:solidFill>
                <a:highlight>
                  <a:srgbClr val="FFFFFF"/>
                </a:highlight>
                <a:latin typeface="Consolas"/>
                <a:ea typeface="Consolas"/>
                <a:cs typeface="Consolas"/>
                <a:sym typeface="Consolas"/>
              </a:rPr>
              <a:t>decimal</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"Robbie Coltrane"</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b="1" lang="en-US" sz="1200">
                <a:solidFill>
                  <a:schemeClr val="dk1"/>
                </a:solidFill>
              </a:rPr>
              <a:t>weak typing: </a:t>
            </a:r>
            <a:endParaRPr b="1" sz="1200">
              <a:solidFill>
                <a:srgbClr val="3F3F3F"/>
              </a:solidFill>
            </a:endParaRPr>
          </a:p>
          <a:p>
            <a:pPr indent="-304800" lvl="0" marL="457200" marR="0" rtl="0" algn="l">
              <a:lnSpc>
                <a:spcPct val="100000"/>
              </a:lnSpc>
              <a:spcBef>
                <a:spcPts val="0"/>
              </a:spcBef>
              <a:spcAft>
                <a:spcPts val="0"/>
              </a:spcAft>
              <a:buClr>
                <a:schemeClr val="dk1"/>
              </a:buClr>
              <a:buSzPts val="1200"/>
              <a:buChar char="●"/>
            </a:pPr>
            <a:r>
              <a:rPr lang="en-US" sz="1200">
                <a:solidFill>
                  <a:schemeClr val="dk1"/>
                </a:solidFill>
              </a:rPr>
              <a:t>operations of different types are valid (and can give unexpected results)</a:t>
            </a:r>
            <a:endParaRPr sz="1200">
              <a:solidFill>
                <a:schemeClr val="dk1"/>
              </a:solidFill>
            </a:endParaRPr>
          </a:p>
          <a:p>
            <a:pPr indent="457200" lvl="0" marL="0" marR="0" rtl="0" algn="l">
              <a:lnSpc>
                <a:spcPct val="135714"/>
              </a:lnSpc>
              <a:spcBef>
                <a:spcPts val="0"/>
              </a:spcBef>
              <a:spcAft>
                <a:spcPts val="0"/>
              </a:spcAft>
              <a:buNone/>
            </a:pPr>
            <a:br>
              <a:rPr lang="en-US" sz="1200">
                <a:solidFill>
                  <a:srgbClr val="001080"/>
                </a:solidFill>
                <a:highlight>
                  <a:srgbClr val="FFFFFF"/>
                </a:highlight>
                <a:latin typeface="Consolas"/>
                <a:ea typeface="Consolas"/>
                <a:cs typeface="Consolas"/>
                <a:sym typeface="Consolas"/>
              </a:rPr>
            </a:br>
            <a:r>
              <a:rPr lang="en-US" sz="1200">
                <a:solidFill>
                  <a:srgbClr val="001080"/>
                </a:solidFill>
                <a:highlight>
                  <a:srgbClr val="FFFFFF"/>
                </a:highlight>
                <a:latin typeface="Consolas"/>
                <a:ea typeface="Consolas"/>
                <a:cs typeface="Consolas"/>
                <a:sym typeface="Consolas"/>
              </a:rPr>
              <a:t>	console</a:t>
            </a:r>
            <a:r>
              <a:rPr lang="en-US" sz="1200">
                <a:solidFill>
                  <a:schemeClr val="dk1"/>
                </a:solidFill>
                <a:latin typeface="Consolas"/>
                <a:ea typeface="Consolas"/>
                <a:cs typeface="Consolas"/>
                <a:sym typeface="Consolas"/>
              </a:rPr>
              <a:t>.log(</a:t>
            </a:r>
            <a:r>
              <a:rPr lang="en-US" sz="1200">
                <a:solidFill>
                  <a:srgbClr val="001080"/>
                </a:solidFill>
                <a:highlight>
                  <a:srgbClr val="FFFFFF"/>
                </a:highlight>
                <a:latin typeface="Consolas"/>
                <a:ea typeface="Consolas"/>
                <a:cs typeface="Consolas"/>
                <a:sym typeface="Consolas"/>
              </a:rPr>
              <a:t>decimal + isDone)</a:t>
            </a:r>
            <a:endParaRPr sz="1200">
              <a:solidFill>
                <a:srgbClr val="001080"/>
              </a:solidFill>
              <a:highlight>
                <a:srgbClr val="FFFFFF"/>
              </a:highlight>
              <a:latin typeface="Consolas"/>
              <a:ea typeface="Consolas"/>
              <a:cs typeface="Consolas"/>
              <a:sym typeface="Consolas"/>
            </a:endParaRPr>
          </a:p>
          <a:p>
            <a:pPr indent="457200" lvl="0" marL="0" marR="0" rtl="0" algn="l">
              <a:lnSpc>
                <a:spcPct val="135714"/>
              </a:lnSpc>
              <a:spcBef>
                <a:spcPts val="0"/>
              </a:spcBef>
              <a:spcAft>
                <a:spcPts val="0"/>
              </a:spcAft>
              <a:buNone/>
            </a:pPr>
            <a:r>
              <a:rPr lang="en-US" sz="1200">
                <a:solidFill>
                  <a:srgbClr val="267F99"/>
                </a:solidFill>
                <a:highlight>
                  <a:srgbClr val="FFFFFF"/>
                </a:highlight>
              </a:rPr>
              <a:t>//'Robbie Coltranefalse'</a:t>
            </a:r>
            <a:endParaRPr sz="1200">
              <a:solidFill>
                <a:srgbClr val="001080"/>
              </a:solidFill>
              <a:highlight>
                <a:srgbClr val="FFFFFF"/>
              </a:highlight>
              <a:latin typeface="Consolas"/>
              <a:ea typeface="Consolas"/>
              <a:cs typeface="Consolas"/>
              <a:sym typeface="Consolas"/>
            </a:endParaRPr>
          </a:p>
        </p:txBody>
      </p:sp>
      <p:pic>
        <p:nvPicPr>
          <p:cNvPr id="1046" name="Google Shape;1046;p59"/>
          <p:cNvPicPr preferRelativeResize="0"/>
          <p:nvPr/>
        </p:nvPicPr>
        <p:blipFill rotWithShape="1">
          <a:blip r:embed="rId4">
            <a:alphaModFix/>
          </a:blip>
          <a:srcRect b="0" l="35486" r="10318" t="5365"/>
          <a:stretch/>
        </p:blipFill>
        <p:spPr>
          <a:xfrm>
            <a:off x="5213942" y="1202002"/>
            <a:ext cx="870951" cy="797784"/>
          </a:xfrm>
          <a:prstGeom prst="rect">
            <a:avLst/>
          </a:prstGeom>
          <a:noFill/>
          <a:ln>
            <a:noFill/>
          </a:ln>
        </p:spPr>
      </p:pic>
      <p:pic>
        <p:nvPicPr>
          <p:cNvPr id="1047" name="Google Shape;1047;p59"/>
          <p:cNvPicPr preferRelativeResize="0"/>
          <p:nvPr/>
        </p:nvPicPr>
        <p:blipFill rotWithShape="1">
          <a:blip r:embed="rId5">
            <a:alphaModFix/>
          </a:blip>
          <a:srcRect b="26763" l="29032" r="28128" t="23088"/>
          <a:stretch/>
        </p:blipFill>
        <p:spPr>
          <a:xfrm>
            <a:off x="5994400" y="5622300"/>
            <a:ext cx="769900" cy="116613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2" name="Shape 1052"/>
        <p:cNvGrpSpPr/>
        <p:nvPr/>
      </p:nvGrpSpPr>
      <p:grpSpPr>
        <a:xfrm>
          <a:off x="0" y="0"/>
          <a:ext cx="0" cy="0"/>
          <a:chOff x="0" y="0"/>
          <a:chExt cx="0" cy="0"/>
        </a:xfrm>
      </p:grpSpPr>
      <p:sp>
        <p:nvSpPr>
          <p:cNvPr id="1053" name="Google Shape;1053;p60"/>
          <p:cNvSpPr txBox="1"/>
          <p:nvPr>
            <p:ph idx="2" type="body"/>
          </p:nvPr>
        </p:nvSpPr>
        <p:spPr>
          <a:xfrm>
            <a:off x="858600" y="1725482"/>
            <a:ext cx="10662600" cy="4848600"/>
          </a:xfrm>
          <a:prstGeom prst="rect">
            <a:avLst/>
          </a:prstGeom>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US"/>
              <a:t>As a </a:t>
            </a:r>
            <a:r>
              <a:rPr lang="en-US"/>
              <a:t>superset</a:t>
            </a:r>
            <a:r>
              <a:rPr lang="en-US"/>
              <a:t> of JavaScript, TypeScript offers the “any” type. This allows the </a:t>
            </a:r>
            <a:r>
              <a:rPr lang="en-US"/>
              <a:t>programmer</a:t>
            </a:r>
            <a:r>
              <a:rPr lang="en-US"/>
              <a:t> to opt-out of type checking and</a:t>
            </a:r>
            <a:r>
              <a:rPr b="1" lang="en-US"/>
              <a:t> let a variable have the same compile and run-time behaviour as in JavaScript. </a:t>
            </a:r>
            <a:r>
              <a:rPr lang="en-US"/>
              <a:t>So any call to an non-existing method on an object is compiled although it will generate a run-time error.</a:t>
            </a:r>
            <a:endParaRPr/>
          </a:p>
          <a:p>
            <a:pPr indent="0" lvl="0" marL="0" rtl="0" algn="l">
              <a:lnSpc>
                <a:spcPct val="135714"/>
              </a:lnSpc>
              <a:spcBef>
                <a:spcPts val="600"/>
              </a:spcBef>
              <a:spcAft>
                <a:spcPts val="0"/>
              </a:spcAft>
              <a:buNone/>
            </a:pPr>
            <a:r>
              <a:t/>
            </a:r>
            <a:endParaRPr sz="1300">
              <a:solidFill>
                <a:srgbClr val="0000FF"/>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500">
                <a:solidFill>
                  <a:srgbClr val="0000FF"/>
                </a:solidFill>
                <a:highlight>
                  <a:schemeClr val="lt1"/>
                </a:highlight>
                <a:latin typeface="Consolas"/>
                <a:ea typeface="Consolas"/>
                <a:cs typeface="Consolas"/>
                <a:sym typeface="Consolas"/>
              </a:rPr>
              <a:t>let</a:t>
            </a:r>
            <a:r>
              <a:rPr lang="en-US" sz="1500">
                <a:solidFill>
                  <a:schemeClr val="dk1"/>
                </a:solidFill>
                <a:highlight>
                  <a:schemeClr val="lt1"/>
                </a:highlight>
                <a:latin typeface="Consolas"/>
                <a:ea typeface="Consolas"/>
                <a:cs typeface="Consolas"/>
                <a:sym typeface="Consolas"/>
              </a:rPr>
              <a:t> </a:t>
            </a:r>
            <a:r>
              <a:rPr lang="en-US" sz="1500">
                <a:solidFill>
                  <a:srgbClr val="001080"/>
                </a:solidFill>
                <a:highlight>
                  <a:schemeClr val="lt1"/>
                </a:highlight>
                <a:latin typeface="Consolas"/>
                <a:ea typeface="Consolas"/>
                <a:cs typeface="Consolas"/>
                <a:sym typeface="Consolas"/>
              </a:rPr>
              <a:t>notSure</a:t>
            </a:r>
            <a:r>
              <a:rPr lang="en-US" sz="1500">
                <a:solidFill>
                  <a:schemeClr val="dk1"/>
                </a:solidFill>
                <a:highlight>
                  <a:schemeClr val="lt1"/>
                </a:highlight>
                <a:latin typeface="Consolas"/>
                <a:ea typeface="Consolas"/>
                <a:cs typeface="Consolas"/>
                <a:sym typeface="Consolas"/>
              </a:rPr>
              <a:t>: </a:t>
            </a:r>
            <a:r>
              <a:rPr lang="en-US" sz="1500">
                <a:solidFill>
                  <a:srgbClr val="267F99"/>
                </a:solidFill>
                <a:highlight>
                  <a:schemeClr val="lt1"/>
                </a:highlight>
                <a:latin typeface="Consolas"/>
                <a:ea typeface="Consolas"/>
                <a:cs typeface="Consolas"/>
                <a:sym typeface="Consolas"/>
              </a:rPr>
              <a:t>any</a:t>
            </a:r>
            <a:r>
              <a:rPr lang="en-US" sz="1500">
                <a:solidFill>
                  <a:schemeClr val="dk1"/>
                </a:solidFill>
                <a:highlight>
                  <a:schemeClr val="lt1"/>
                </a:highlight>
                <a:latin typeface="Consolas"/>
                <a:ea typeface="Consolas"/>
                <a:cs typeface="Consolas"/>
                <a:sym typeface="Consolas"/>
              </a:rPr>
              <a:t> = </a:t>
            </a:r>
            <a:r>
              <a:rPr lang="en-US" sz="1500">
                <a:solidFill>
                  <a:srgbClr val="09885A"/>
                </a:solidFill>
                <a:highlight>
                  <a:schemeClr val="lt1"/>
                </a:highlight>
                <a:latin typeface="Consolas"/>
                <a:ea typeface="Consolas"/>
                <a:cs typeface="Consolas"/>
                <a:sym typeface="Consolas"/>
              </a:rPr>
              <a:t>4</a:t>
            </a:r>
            <a:endParaRPr sz="1500">
              <a:solidFill>
                <a:schemeClr val="dk1"/>
              </a:solidFill>
              <a:highlight>
                <a:schemeClr val="lt1"/>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US" sz="1500">
                <a:solidFill>
                  <a:srgbClr val="008000"/>
                </a:solidFill>
                <a:highlight>
                  <a:schemeClr val="lt1"/>
                </a:highlight>
                <a:latin typeface="Consolas"/>
                <a:ea typeface="Consolas"/>
                <a:cs typeface="Consolas"/>
                <a:sym typeface="Consolas"/>
              </a:rPr>
              <a:t>// same as </a:t>
            </a:r>
            <a:endParaRPr sz="1500">
              <a:solidFill>
                <a:srgbClr val="008000"/>
              </a:solidFill>
              <a:highlight>
                <a:schemeClr val="lt1"/>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US" sz="1500">
                <a:solidFill>
                  <a:srgbClr val="0000FF"/>
                </a:solidFill>
                <a:highlight>
                  <a:schemeClr val="lt1"/>
                </a:highlight>
                <a:latin typeface="Consolas"/>
                <a:ea typeface="Consolas"/>
                <a:cs typeface="Consolas"/>
                <a:sym typeface="Consolas"/>
              </a:rPr>
              <a:t>let</a:t>
            </a:r>
            <a:r>
              <a:rPr lang="en-US" sz="1500">
                <a:solidFill>
                  <a:schemeClr val="dk1"/>
                </a:solidFill>
                <a:highlight>
                  <a:schemeClr val="lt1"/>
                </a:highlight>
                <a:latin typeface="Consolas"/>
                <a:ea typeface="Consolas"/>
                <a:cs typeface="Consolas"/>
                <a:sym typeface="Consolas"/>
              </a:rPr>
              <a:t> </a:t>
            </a:r>
            <a:r>
              <a:rPr lang="en-US" sz="1500">
                <a:solidFill>
                  <a:srgbClr val="001080"/>
                </a:solidFill>
                <a:highlight>
                  <a:schemeClr val="lt1"/>
                </a:highlight>
                <a:latin typeface="Consolas"/>
                <a:ea typeface="Consolas"/>
                <a:cs typeface="Consolas"/>
                <a:sym typeface="Consolas"/>
              </a:rPr>
              <a:t>notSure</a:t>
            </a:r>
            <a:r>
              <a:rPr lang="en-US" sz="1500">
                <a:solidFill>
                  <a:srgbClr val="008000"/>
                </a:solidFill>
                <a:highlight>
                  <a:schemeClr val="lt1"/>
                </a:highlight>
                <a:latin typeface="Consolas"/>
                <a:ea typeface="Consolas"/>
                <a:cs typeface="Consolas"/>
                <a:sym typeface="Consolas"/>
              </a:rPr>
              <a:t> </a:t>
            </a:r>
            <a:endParaRPr sz="1500">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500">
                <a:solidFill>
                  <a:srgbClr val="001080"/>
                </a:solidFill>
                <a:highlight>
                  <a:schemeClr val="lt1"/>
                </a:highlight>
                <a:latin typeface="Consolas"/>
                <a:ea typeface="Consolas"/>
                <a:cs typeface="Consolas"/>
                <a:sym typeface="Consolas"/>
              </a:rPr>
              <a:t>notSure</a:t>
            </a:r>
            <a:r>
              <a:rPr lang="en-US" sz="1500">
                <a:solidFill>
                  <a:schemeClr val="dk1"/>
                </a:solidFill>
                <a:highlight>
                  <a:schemeClr val="lt1"/>
                </a:highlight>
                <a:latin typeface="Consolas"/>
                <a:ea typeface="Consolas"/>
                <a:cs typeface="Consolas"/>
                <a:sym typeface="Consolas"/>
              </a:rPr>
              <a:t> = </a:t>
            </a:r>
            <a:r>
              <a:rPr lang="en-US" sz="1500">
                <a:solidFill>
                  <a:srgbClr val="09885A"/>
                </a:solidFill>
                <a:highlight>
                  <a:schemeClr val="lt1"/>
                </a:highlight>
                <a:latin typeface="Consolas"/>
                <a:ea typeface="Consolas"/>
                <a:cs typeface="Consolas"/>
                <a:sym typeface="Consolas"/>
              </a:rPr>
              <a:t>4</a:t>
            </a:r>
            <a:endParaRPr sz="1500">
              <a:solidFill>
                <a:srgbClr val="00108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500">
                <a:solidFill>
                  <a:srgbClr val="001080"/>
                </a:solidFill>
                <a:highlight>
                  <a:schemeClr val="lt1"/>
                </a:highlight>
                <a:latin typeface="Consolas"/>
                <a:ea typeface="Consolas"/>
                <a:cs typeface="Consolas"/>
                <a:sym typeface="Consolas"/>
              </a:rPr>
              <a:t>notSure</a:t>
            </a:r>
            <a:r>
              <a:rPr lang="en-US" sz="1500">
                <a:solidFill>
                  <a:schemeClr val="dk1"/>
                </a:solidFill>
                <a:highlight>
                  <a:schemeClr val="lt1"/>
                </a:highlight>
                <a:latin typeface="Consolas"/>
                <a:ea typeface="Consolas"/>
                <a:cs typeface="Consolas"/>
                <a:sym typeface="Consolas"/>
              </a:rPr>
              <a:t>.</a:t>
            </a:r>
            <a:r>
              <a:rPr lang="en-US" sz="1500">
                <a:solidFill>
                  <a:srgbClr val="795E26"/>
                </a:solidFill>
                <a:highlight>
                  <a:schemeClr val="lt1"/>
                </a:highlight>
                <a:latin typeface="Consolas"/>
                <a:ea typeface="Consolas"/>
                <a:cs typeface="Consolas"/>
                <a:sym typeface="Consolas"/>
              </a:rPr>
              <a:t>ifItExists</a:t>
            </a:r>
            <a:r>
              <a:rPr lang="en-US" sz="1500">
                <a:solidFill>
                  <a:schemeClr val="dk1"/>
                </a:solidFill>
                <a:highlight>
                  <a:schemeClr val="lt1"/>
                </a:highlight>
                <a:latin typeface="Consolas"/>
                <a:ea typeface="Consolas"/>
                <a:cs typeface="Consolas"/>
                <a:sym typeface="Consolas"/>
              </a:rPr>
              <a:t>() 	</a:t>
            </a:r>
            <a:r>
              <a:rPr lang="en-US" sz="1500">
                <a:solidFill>
                  <a:srgbClr val="008000"/>
                </a:solidFill>
                <a:highlight>
                  <a:schemeClr val="lt1"/>
                </a:highlight>
                <a:latin typeface="Consolas"/>
                <a:ea typeface="Consolas"/>
                <a:cs typeface="Consolas"/>
                <a:sym typeface="Consolas"/>
              </a:rPr>
              <a:t>// okay, ifItExists might exist at runtime</a:t>
            </a:r>
            <a:endParaRPr sz="1500">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500">
                <a:solidFill>
                  <a:srgbClr val="001080"/>
                </a:solidFill>
                <a:highlight>
                  <a:schemeClr val="lt1"/>
                </a:highlight>
                <a:latin typeface="Consolas"/>
                <a:ea typeface="Consolas"/>
                <a:cs typeface="Consolas"/>
                <a:sym typeface="Consolas"/>
              </a:rPr>
              <a:t>notSure</a:t>
            </a:r>
            <a:r>
              <a:rPr lang="en-US" sz="1500">
                <a:solidFill>
                  <a:schemeClr val="dk1"/>
                </a:solidFill>
                <a:highlight>
                  <a:schemeClr val="lt1"/>
                </a:highlight>
                <a:latin typeface="Consolas"/>
                <a:ea typeface="Consolas"/>
                <a:cs typeface="Consolas"/>
                <a:sym typeface="Consolas"/>
              </a:rPr>
              <a:t>.</a:t>
            </a:r>
            <a:r>
              <a:rPr lang="en-US" sz="1500">
                <a:solidFill>
                  <a:srgbClr val="795E26"/>
                </a:solidFill>
                <a:highlight>
                  <a:schemeClr val="lt1"/>
                </a:highlight>
                <a:latin typeface="Consolas"/>
                <a:ea typeface="Consolas"/>
                <a:cs typeface="Consolas"/>
                <a:sym typeface="Consolas"/>
              </a:rPr>
              <a:t>toFixed</a:t>
            </a:r>
            <a:r>
              <a:rPr lang="en-US" sz="1500">
                <a:solidFill>
                  <a:schemeClr val="dk1"/>
                </a:solidFill>
                <a:highlight>
                  <a:schemeClr val="lt1"/>
                </a:highlight>
                <a:latin typeface="Consolas"/>
                <a:ea typeface="Consolas"/>
                <a:cs typeface="Consolas"/>
                <a:sym typeface="Consolas"/>
              </a:rPr>
              <a:t>()     </a:t>
            </a:r>
            <a:r>
              <a:rPr lang="en-US" sz="1500">
                <a:solidFill>
                  <a:srgbClr val="008000"/>
                </a:solidFill>
                <a:highlight>
                  <a:schemeClr val="lt1"/>
                </a:highlight>
                <a:latin typeface="Consolas"/>
                <a:ea typeface="Consolas"/>
                <a:cs typeface="Consolas"/>
                <a:sym typeface="Consolas"/>
              </a:rPr>
              <a:t>// okay, toFixed exists (but the compiler doesn't check)</a:t>
            </a:r>
            <a:endParaRPr sz="1500">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242424"/>
                </a:solidFill>
                <a:highlight>
                  <a:srgbClr val="FFFFFF"/>
                </a:highlight>
                <a:latin typeface="Verdana"/>
                <a:ea typeface="Verdana"/>
                <a:cs typeface="Verdana"/>
                <a:sym typeface="Verdana"/>
              </a:rPr>
              <a:t>The </a:t>
            </a:r>
            <a:r>
              <a:rPr lang="en-US">
                <a:solidFill>
                  <a:srgbClr val="BF414A"/>
                </a:solidFill>
                <a:highlight>
                  <a:srgbClr val="FFFFFF"/>
                </a:highlight>
                <a:latin typeface="Consolas"/>
                <a:ea typeface="Consolas"/>
                <a:cs typeface="Consolas"/>
                <a:sym typeface="Consolas"/>
              </a:rPr>
              <a:t>Object</a:t>
            </a:r>
            <a:r>
              <a:rPr lang="en-US">
                <a:solidFill>
                  <a:srgbClr val="242424"/>
                </a:solidFill>
                <a:highlight>
                  <a:srgbClr val="FFFFFF"/>
                </a:highlight>
                <a:latin typeface="Verdana"/>
                <a:ea typeface="Verdana"/>
                <a:cs typeface="Verdana"/>
                <a:sym typeface="Verdana"/>
              </a:rPr>
              <a:t> type plays a similar role, as it does in other languages. However, variables of type </a:t>
            </a:r>
            <a:r>
              <a:rPr lang="en-US">
                <a:solidFill>
                  <a:srgbClr val="BF414A"/>
                </a:solidFill>
                <a:highlight>
                  <a:srgbClr val="FFFFFF"/>
                </a:highlight>
                <a:latin typeface="Consolas"/>
                <a:ea typeface="Consolas"/>
                <a:cs typeface="Consolas"/>
                <a:sym typeface="Consolas"/>
              </a:rPr>
              <a:t>Object</a:t>
            </a:r>
            <a:r>
              <a:rPr lang="en-US">
                <a:solidFill>
                  <a:srgbClr val="242424"/>
                </a:solidFill>
                <a:highlight>
                  <a:srgbClr val="FFFFFF"/>
                </a:highlight>
                <a:latin typeface="Verdana"/>
                <a:ea typeface="Verdana"/>
                <a:cs typeface="Verdana"/>
                <a:sym typeface="Verdana"/>
              </a:rPr>
              <a:t> only allow assignment of properties. You can’t call arbitrary methods on them, even ones that actually exist.</a:t>
            </a:r>
            <a:endParaRPr>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500">
                <a:solidFill>
                  <a:srgbClr val="0000FF"/>
                </a:solidFill>
                <a:highlight>
                  <a:schemeClr val="lt1"/>
                </a:highlight>
                <a:latin typeface="Consolas"/>
                <a:ea typeface="Consolas"/>
                <a:cs typeface="Consolas"/>
                <a:sym typeface="Consolas"/>
              </a:rPr>
              <a:t>let</a:t>
            </a:r>
            <a:r>
              <a:rPr lang="en-US" sz="1500">
                <a:solidFill>
                  <a:schemeClr val="dk1"/>
                </a:solidFill>
                <a:highlight>
                  <a:schemeClr val="lt1"/>
                </a:highlight>
                <a:latin typeface="Consolas"/>
                <a:ea typeface="Consolas"/>
                <a:cs typeface="Consolas"/>
                <a:sym typeface="Consolas"/>
              </a:rPr>
              <a:t> </a:t>
            </a:r>
            <a:r>
              <a:rPr lang="en-US" sz="1500">
                <a:solidFill>
                  <a:srgbClr val="001080"/>
                </a:solidFill>
                <a:highlight>
                  <a:schemeClr val="lt1"/>
                </a:highlight>
                <a:latin typeface="Consolas"/>
                <a:ea typeface="Consolas"/>
                <a:cs typeface="Consolas"/>
                <a:sym typeface="Consolas"/>
              </a:rPr>
              <a:t>prettySure</a:t>
            </a:r>
            <a:r>
              <a:rPr lang="en-US" sz="1500">
                <a:solidFill>
                  <a:schemeClr val="dk1"/>
                </a:solidFill>
                <a:highlight>
                  <a:schemeClr val="lt1"/>
                </a:highlight>
                <a:latin typeface="Consolas"/>
                <a:ea typeface="Consolas"/>
                <a:cs typeface="Consolas"/>
                <a:sym typeface="Consolas"/>
              </a:rPr>
              <a:t>: </a:t>
            </a:r>
            <a:r>
              <a:rPr lang="en-US" sz="1500">
                <a:solidFill>
                  <a:srgbClr val="267F99"/>
                </a:solidFill>
                <a:highlight>
                  <a:schemeClr val="lt1"/>
                </a:highlight>
                <a:latin typeface="Consolas"/>
                <a:ea typeface="Consolas"/>
                <a:cs typeface="Consolas"/>
                <a:sym typeface="Consolas"/>
              </a:rPr>
              <a:t>Object</a:t>
            </a:r>
            <a:r>
              <a:rPr lang="en-US" sz="1500">
                <a:solidFill>
                  <a:schemeClr val="dk1"/>
                </a:solidFill>
                <a:highlight>
                  <a:schemeClr val="lt1"/>
                </a:highlight>
                <a:latin typeface="Consolas"/>
                <a:ea typeface="Consolas"/>
                <a:cs typeface="Consolas"/>
                <a:sym typeface="Consolas"/>
              </a:rPr>
              <a:t> = </a:t>
            </a:r>
            <a:r>
              <a:rPr lang="en-US" sz="1500">
                <a:solidFill>
                  <a:srgbClr val="09885A"/>
                </a:solidFill>
                <a:highlight>
                  <a:schemeClr val="lt1"/>
                </a:highlight>
                <a:latin typeface="Consolas"/>
                <a:ea typeface="Consolas"/>
                <a:cs typeface="Consolas"/>
                <a:sym typeface="Consolas"/>
              </a:rPr>
              <a:t>4</a:t>
            </a:r>
            <a:endParaRPr sz="15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500">
                <a:solidFill>
                  <a:srgbClr val="001080"/>
                </a:solidFill>
                <a:highlight>
                  <a:schemeClr val="lt1"/>
                </a:highlight>
                <a:latin typeface="Consolas"/>
                <a:ea typeface="Consolas"/>
                <a:cs typeface="Consolas"/>
                <a:sym typeface="Consolas"/>
              </a:rPr>
              <a:t>prettySure</a:t>
            </a:r>
            <a:r>
              <a:rPr lang="en-US" sz="1500">
                <a:solidFill>
                  <a:schemeClr val="dk1"/>
                </a:solidFill>
                <a:highlight>
                  <a:schemeClr val="lt1"/>
                </a:highlight>
                <a:latin typeface="Consolas"/>
                <a:ea typeface="Consolas"/>
                <a:cs typeface="Consolas"/>
                <a:sym typeface="Consolas"/>
              </a:rPr>
              <a:t>.</a:t>
            </a:r>
            <a:r>
              <a:rPr lang="en-US" sz="1500">
                <a:solidFill>
                  <a:srgbClr val="795E26"/>
                </a:solidFill>
                <a:highlight>
                  <a:schemeClr val="lt1"/>
                </a:highlight>
                <a:latin typeface="Consolas"/>
                <a:ea typeface="Consolas"/>
                <a:cs typeface="Consolas"/>
                <a:sym typeface="Consolas"/>
              </a:rPr>
              <a:t>toFixed</a:t>
            </a:r>
            <a:r>
              <a:rPr lang="en-US" sz="1500">
                <a:solidFill>
                  <a:schemeClr val="dk1"/>
                </a:solidFill>
                <a:highlight>
                  <a:schemeClr val="lt1"/>
                </a:highlight>
                <a:latin typeface="Consolas"/>
                <a:ea typeface="Consolas"/>
                <a:cs typeface="Consolas"/>
                <a:sym typeface="Consolas"/>
              </a:rPr>
              <a:t>() 	</a:t>
            </a:r>
            <a:r>
              <a:rPr lang="en-US" sz="1500">
                <a:solidFill>
                  <a:srgbClr val="008000"/>
                </a:solidFill>
                <a:highlight>
                  <a:schemeClr val="lt1"/>
                </a:highlight>
                <a:latin typeface="Consolas"/>
                <a:ea typeface="Consolas"/>
                <a:cs typeface="Consolas"/>
                <a:sym typeface="Consolas"/>
              </a:rPr>
              <a:t>// Error: Property 'toFixed' doesn't exist on type 'Object'.</a:t>
            </a:r>
            <a:endParaRPr sz="1500">
              <a:solidFill>
                <a:srgbClr val="008000"/>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0000FF"/>
              </a:solidFill>
              <a:highlight>
                <a:schemeClr val="lt1"/>
              </a:highlight>
              <a:latin typeface="Consolas"/>
              <a:ea typeface="Consolas"/>
              <a:cs typeface="Consolas"/>
              <a:sym typeface="Consolas"/>
            </a:endParaRPr>
          </a:p>
          <a:p>
            <a:pPr indent="0" lvl="0" marL="0" rtl="0" algn="l">
              <a:spcBef>
                <a:spcPts val="0"/>
              </a:spcBef>
              <a:spcAft>
                <a:spcPts val="600"/>
              </a:spcAft>
              <a:buNone/>
            </a:pPr>
            <a:r>
              <a:t/>
            </a:r>
            <a:endParaRPr/>
          </a:p>
        </p:txBody>
      </p:sp>
      <p:sp>
        <p:nvSpPr>
          <p:cNvPr id="1054" name="Google Shape;1054;p60"/>
          <p:cNvSpPr txBox="1"/>
          <p:nvPr>
            <p:ph type="title"/>
          </p:nvPr>
        </p:nvSpPr>
        <p:spPr>
          <a:xfrm>
            <a:off x="858597" y="370575"/>
            <a:ext cx="7628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The</a:t>
            </a:r>
            <a:r>
              <a:rPr i="1" lang="en-US"/>
              <a:t> “</a:t>
            </a:r>
            <a:r>
              <a:rPr i="1" lang="en-US"/>
              <a:t>any”</a:t>
            </a:r>
            <a:r>
              <a:rPr lang="en-US"/>
              <a:t> type in TypeScript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8" name="Shape 1058"/>
        <p:cNvGrpSpPr/>
        <p:nvPr/>
      </p:nvGrpSpPr>
      <p:grpSpPr>
        <a:xfrm>
          <a:off x="0" y="0"/>
          <a:ext cx="0" cy="0"/>
          <a:chOff x="0" y="0"/>
          <a:chExt cx="0" cy="0"/>
        </a:xfrm>
      </p:grpSpPr>
      <p:sp>
        <p:nvSpPr>
          <p:cNvPr id="1059" name="Google Shape;1059;p61"/>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String type extra</a:t>
            </a:r>
            <a:endParaRPr/>
          </a:p>
        </p:txBody>
      </p:sp>
      <p:sp>
        <p:nvSpPr>
          <p:cNvPr id="1060" name="Google Shape;1060;p61"/>
          <p:cNvSpPr txBox="1"/>
          <p:nvPr>
            <p:ph idx="1" type="body"/>
          </p:nvPr>
        </p:nvSpPr>
        <p:spPr>
          <a:xfrm>
            <a:off x="858600" y="1570398"/>
            <a:ext cx="10662600" cy="4828200"/>
          </a:xfrm>
          <a:prstGeom prst="rect">
            <a:avLst/>
          </a:prstGeom>
        </p:spPr>
        <p:txBody>
          <a:bodyPr anchorCtr="0" anchor="ctr" bIns="0" lIns="0" spcFirstLastPara="1" rIns="0" wrap="square" tIns="0">
            <a:noAutofit/>
          </a:bodyPr>
          <a:lstStyle/>
          <a:p>
            <a:pPr indent="0" lvl="0" marL="0" rtl="0" algn="l">
              <a:lnSpc>
                <a:spcPct val="135714"/>
              </a:lnSpc>
              <a:spcBef>
                <a:spcPts val="0"/>
              </a:spcBef>
              <a:spcAft>
                <a:spcPts val="0"/>
              </a:spcAft>
              <a:buNone/>
            </a:pPr>
            <a:r>
              <a:rPr lang="en-US">
                <a:solidFill>
                  <a:srgbClr val="0000FF"/>
                </a:solidFill>
                <a:highlight>
                  <a:schemeClr val="lt1"/>
                </a:highlight>
                <a:latin typeface="Consolas"/>
                <a:ea typeface="Consolas"/>
                <a:cs typeface="Consolas"/>
                <a:sym typeface="Consolas"/>
              </a:rPr>
              <a:t>let</a:t>
            </a:r>
            <a:r>
              <a:rPr lang="en-US">
                <a:solidFill>
                  <a:schemeClr val="dk1"/>
                </a:solidFill>
                <a:highlight>
                  <a:schemeClr val="lt1"/>
                </a:highlight>
                <a:latin typeface="Consolas"/>
                <a:ea typeface="Consolas"/>
                <a:cs typeface="Consolas"/>
                <a:sym typeface="Consolas"/>
              </a:rPr>
              <a:t> </a:t>
            </a:r>
            <a:r>
              <a:rPr lang="en-US">
                <a:solidFill>
                  <a:srgbClr val="001080"/>
                </a:solidFill>
                <a:highlight>
                  <a:schemeClr val="lt1"/>
                </a:highlight>
                <a:latin typeface="Consolas"/>
                <a:ea typeface="Consolas"/>
                <a:cs typeface="Consolas"/>
                <a:sym typeface="Consolas"/>
              </a:rPr>
              <a:t>part</a:t>
            </a:r>
            <a:r>
              <a:rPr lang="en-US">
                <a:solidFill>
                  <a:schemeClr val="dk1"/>
                </a:solidFill>
                <a:highlight>
                  <a:schemeClr val="lt1"/>
                </a:highlight>
                <a:latin typeface="Consolas"/>
                <a:ea typeface="Consolas"/>
                <a:cs typeface="Consolas"/>
                <a:sym typeface="Consolas"/>
              </a:rPr>
              <a:t>= </a:t>
            </a:r>
            <a:r>
              <a:rPr lang="en-US">
                <a:solidFill>
                  <a:srgbClr val="A31515"/>
                </a:solidFill>
                <a:highlight>
                  <a:schemeClr val="lt1"/>
                </a:highlight>
                <a:latin typeface="Consolas"/>
                <a:ea typeface="Consolas"/>
                <a:cs typeface="Consolas"/>
                <a:sym typeface="Consolas"/>
              </a:rPr>
              <a:t>"Rubeus Hagrid"</a:t>
            </a:r>
            <a:endParaRPr>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FF"/>
                </a:solidFill>
                <a:highlight>
                  <a:schemeClr val="lt1"/>
                </a:highlight>
                <a:latin typeface="Consolas"/>
                <a:ea typeface="Consolas"/>
                <a:cs typeface="Consolas"/>
                <a:sym typeface="Consolas"/>
              </a:rPr>
              <a:t>let</a:t>
            </a:r>
            <a:r>
              <a:rPr lang="en-US">
                <a:solidFill>
                  <a:schemeClr val="dk1"/>
                </a:solidFill>
                <a:highlight>
                  <a:schemeClr val="lt1"/>
                </a:highlight>
                <a:latin typeface="Consolas"/>
                <a:ea typeface="Consolas"/>
                <a:cs typeface="Consolas"/>
                <a:sym typeface="Consolas"/>
              </a:rPr>
              <a:t> </a:t>
            </a:r>
            <a:r>
              <a:rPr lang="en-US">
                <a:solidFill>
                  <a:srgbClr val="001080"/>
                </a:solidFill>
                <a:highlight>
                  <a:schemeClr val="lt1"/>
                </a:highlight>
                <a:latin typeface="Consolas"/>
                <a:ea typeface="Consolas"/>
                <a:cs typeface="Consolas"/>
                <a:sym typeface="Consolas"/>
              </a:rPr>
              <a:t>actor</a:t>
            </a:r>
            <a:r>
              <a:rPr lang="en-US">
                <a:solidFill>
                  <a:schemeClr val="dk1"/>
                </a:solidFill>
                <a:highlight>
                  <a:schemeClr val="lt1"/>
                </a:highlight>
                <a:latin typeface="Consolas"/>
                <a:ea typeface="Consolas"/>
                <a:cs typeface="Consolas"/>
                <a:sym typeface="Consolas"/>
              </a:rPr>
              <a:t> = </a:t>
            </a:r>
            <a:r>
              <a:rPr lang="en-US">
                <a:solidFill>
                  <a:srgbClr val="A31515"/>
                </a:solidFill>
                <a:highlight>
                  <a:schemeClr val="lt1"/>
                </a:highlight>
                <a:latin typeface="Consolas"/>
                <a:ea typeface="Consolas"/>
                <a:cs typeface="Consolas"/>
                <a:sym typeface="Consolas"/>
              </a:rPr>
              <a:t>"Robbie Coltrane"</a:t>
            </a:r>
            <a:endParaRPr>
              <a:solidFill>
                <a:srgbClr val="0000FF"/>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a:solidFill>
                  <a:srgbClr val="0000FF"/>
                </a:solidFill>
                <a:highlight>
                  <a:schemeClr val="lt1"/>
                </a:highlight>
                <a:latin typeface="Consolas"/>
                <a:ea typeface="Consolas"/>
                <a:cs typeface="Consolas"/>
                <a:sym typeface="Consolas"/>
              </a:rPr>
              <a:t>let</a:t>
            </a:r>
            <a:r>
              <a:rPr lang="en-US">
                <a:solidFill>
                  <a:schemeClr val="dk1"/>
                </a:solidFill>
                <a:highlight>
                  <a:schemeClr val="lt1"/>
                </a:highlight>
                <a:latin typeface="Consolas"/>
                <a:ea typeface="Consolas"/>
                <a:cs typeface="Consolas"/>
                <a:sym typeface="Consolas"/>
              </a:rPr>
              <a:t> </a:t>
            </a:r>
            <a:r>
              <a:rPr lang="en-US">
                <a:solidFill>
                  <a:srgbClr val="001080"/>
                </a:solidFill>
                <a:highlight>
                  <a:schemeClr val="lt1"/>
                </a:highlight>
                <a:latin typeface="Consolas"/>
                <a:ea typeface="Consolas"/>
                <a:cs typeface="Consolas"/>
                <a:sym typeface="Consolas"/>
              </a:rPr>
              <a:t>fact</a:t>
            </a:r>
            <a:r>
              <a:rPr lang="en-US">
                <a:solidFill>
                  <a:schemeClr val="dk1"/>
                </a:solidFill>
                <a:highlight>
                  <a:schemeClr val="lt1"/>
                </a:highlight>
                <a:latin typeface="Consolas"/>
                <a:ea typeface="Consolas"/>
                <a:cs typeface="Consolas"/>
                <a:sym typeface="Consolas"/>
              </a:rPr>
              <a:t> = </a:t>
            </a:r>
            <a:r>
              <a:rPr lang="en-US">
                <a:solidFill>
                  <a:srgbClr val="A31515"/>
                </a:solidFill>
                <a:highlight>
                  <a:schemeClr val="lt1"/>
                </a:highlight>
                <a:latin typeface="Consolas"/>
                <a:ea typeface="Consolas"/>
                <a:cs typeface="Consolas"/>
                <a:sym typeface="Consolas"/>
              </a:rPr>
              <a:t>`The role as ${part} is played by ${actor}`</a:t>
            </a:r>
            <a:endParaRPr>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a:solidFill>
                <a:srgbClr val="A31515"/>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a:solidFill>
                <a:srgbClr val="A31515"/>
              </a:solidFill>
              <a:highlight>
                <a:srgbClr val="FFFFFF"/>
              </a:highlight>
              <a:latin typeface="Consolas"/>
              <a:ea typeface="Consolas"/>
              <a:cs typeface="Consolas"/>
              <a:sym typeface="Consolas"/>
            </a:endParaRPr>
          </a:p>
          <a:p>
            <a:pPr indent="0" lvl="0" marL="0" rtl="0" algn="l">
              <a:spcBef>
                <a:spcPts val="1300"/>
              </a:spcBef>
              <a:spcAft>
                <a:spcPts val="0"/>
              </a:spcAft>
              <a:buNone/>
            </a:pPr>
            <a:r>
              <a:rPr lang="en-US"/>
              <a:t>This is equivalent to:</a:t>
            </a:r>
            <a:endParaRPr/>
          </a:p>
          <a:p>
            <a:pPr indent="0" lvl="0" marL="0" rtl="0" algn="l">
              <a:lnSpc>
                <a:spcPct val="135714"/>
              </a:lnSpc>
              <a:spcBef>
                <a:spcPts val="600"/>
              </a:spcBef>
              <a:spcAft>
                <a:spcPts val="0"/>
              </a:spcAft>
              <a:buNone/>
            </a:pPr>
            <a:r>
              <a:rPr lang="en-US">
                <a:solidFill>
                  <a:srgbClr val="0000FF"/>
                </a:solidFill>
                <a:highlight>
                  <a:srgbClr val="FFFFFF"/>
                </a:highlight>
                <a:latin typeface="Consolas"/>
                <a:ea typeface="Consolas"/>
                <a:cs typeface="Consolas"/>
                <a:sym typeface="Consolas"/>
              </a:rPr>
              <a:t>let</a:t>
            </a:r>
            <a:r>
              <a:rPr lang="en-US">
                <a:solidFill>
                  <a:srgbClr val="000000"/>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fact</a:t>
            </a:r>
            <a:r>
              <a:rPr lang="en-US">
                <a:solidFill>
                  <a:srgbClr val="000000"/>
                </a:solidFill>
                <a:highlight>
                  <a:srgbClr val="FFFFFF"/>
                </a:highlight>
                <a:latin typeface="Consolas"/>
                <a:ea typeface="Consolas"/>
                <a:cs typeface="Consolas"/>
                <a:sym typeface="Consolas"/>
              </a:rPr>
              <a:t> = </a:t>
            </a:r>
            <a:r>
              <a:rPr lang="en-US">
                <a:solidFill>
                  <a:srgbClr val="A31515"/>
                </a:solidFill>
                <a:highlight>
                  <a:srgbClr val="FFFFFF"/>
                </a:highlight>
                <a:latin typeface="Consolas"/>
                <a:ea typeface="Consolas"/>
                <a:cs typeface="Consolas"/>
                <a:sym typeface="Consolas"/>
              </a:rPr>
              <a:t>"The role as "</a:t>
            </a:r>
            <a:r>
              <a:rPr lang="en-US">
                <a:solidFill>
                  <a:srgbClr val="000000"/>
                </a:solidFill>
                <a:highlight>
                  <a:srgbClr val="FFFFFF"/>
                </a:highlight>
                <a:latin typeface="Consolas"/>
                <a:ea typeface="Consolas"/>
                <a:cs typeface="Consolas"/>
                <a:sym typeface="Consolas"/>
              </a:rPr>
              <a:t> + </a:t>
            </a:r>
            <a:r>
              <a:rPr lang="en-US">
                <a:solidFill>
                  <a:srgbClr val="001080"/>
                </a:solidFill>
                <a:highlight>
                  <a:srgbClr val="FFFFFF"/>
                </a:highlight>
                <a:latin typeface="Consolas"/>
                <a:ea typeface="Consolas"/>
                <a:cs typeface="Consolas"/>
                <a:sym typeface="Consolas"/>
              </a:rPr>
              <a:t>part</a:t>
            </a:r>
            <a:r>
              <a:rPr lang="en-US">
                <a:solidFill>
                  <a:srgbClr val="000000"/>
                </a:solidFill>
                <a:highlight>
                  <a:srgbClr val="FFFFFF"/>
                </a:highlight>
                <a:latin typeface="Consolas"/>
                <a:ea typeface="Consolas"/>
                <a:cs typeface="Consolas"/>
                <a:sym typeface="Consolas"/>
              </a:rPr>
              <a:t> + </a:t>
            </a:r>
            <a:r>
              <a:rPr lang="en-US">
                <a:solidFill>
                  <a:srgbClr val="A31515"/>
                </a:solidFill>
                <a:highlight>
                  <a:srgbClr val="FFFFFF"/>
                </a:highlight>
                <a:latin typeface="Consolas"/>
                <a:ea typeface="Consolas"/>
                <a:cs typeface="Consolas"/>
                <a:sym typeface="Consolas"/>
              </a:rPr>
              <a:t>" is played by </a:t>
            </a:r>
            <a:r>
              <a:rPr lang="en-US">
                <a:solidFill>
                  <a:srgbClr val="A31515"/>
                </a:solidFill>
                <a:highlight>
                  <a:srgbClr val="FFFFFF"/>
                </a:highlight>
                <a:latin typeface="Consolas"/>
                <a:ea typeface="Consolas"/>
                <a:cs typeface="Consolas"/>
                <a:sym typeface="Consolas"/>
              </a:rPr>
              <a:t>"</a:t>
            </a:r>
            <a:r>
              <a:rPr lang="en-US">
                <a:solidFill>
                  <a:srgbClr val="000000"/>
                </a:solidFill>
                <a:highlight>
                  <a:srgbClr val="FFFFFF"/>
                </a:highlight>
                <a:latin typeface="Consolas"/>
                <a:ea typeface="Consolas"/>
                <a:cs typeface="Consolas"/>
                <a:sym typeface="Consolas"/>
              </a:rPr>
              <a:t> + actor</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600">
                <a:solidFill>
                  <a:srgbClr val="000000"/>
                </a:solidFill>
                <a:highlight>
                  <a:srgbClr val="FFFFFF"/>
                </a:highlight>
                <a:latin typeface="Consolas"/>
                <a:ea typeface="Consolas"/>
                <a:cs typeface="Consolas"/>
                <a:sym typeface="Consolas"/>
              </a:rPr>
              <a:t>//which in TypeScript can be written as </a:t>
            </a:r>
            <a:endParaRPr sz="1600">
              <a:solidFill>
                <a:srgbClr val="000000"/>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US" sz="1600">
                <a:solidFill>
                  <a:srgbClr val="0000FF"/>
                </a:solidFill>
                <a:highlight>
                  <a:schemeClr val="lt1"/>
                </a:highlight>
                <a:latin typeface="Consolas"/>
                <a:ea typeface="Consolas"/>
                <a:cs typeface="Consolas"/>
                <a:sym typeface="Consolas"/>
              </a:rPr>
              <a:t>let</a:t>
            </a:r>
            <a:r>
              <a:rPr lang="en-US" sz="1600">
                <a:solidFill>
                  <a:schemeClr val="dk1"/>
                </a:solidFill>
                <a:highlight>
                  <a:schemeClr val="lt1"/>
                </a:highlight>
                <a:latin typeface="Consolas"/>
                <a:ea typeface="Consolas"/>
                <a:cs typeface="Consolas"/>
                <a:sym typeface="Consolas"/>
              </a:rPr>
              <a:t> </a:t>
            </a:r>
            <a:r>
              <a:rPr lang="en-US" sz="1600">
                <a:solidFill>
                  <a:srgbClr val="001080"/>
                </a:solidFill>
                <a:highlight>
                  <a:schemeClr val="lt1"/>
                </a:highlight>
                <a:latin typeface="Consolas"/>
                <a:ea typeface="Consolas"/>
                <a:cs typeface="Consolas"/>
                <a:sym typeface="Consolas"/>
              </a:rPr>
              <a:t>fact : </a:t>
            </a:r>
            <a:r>
              <a:rPr lang="en-US" sz="1600">
                <a:solidFill>
                  <a:srgbClr val="267F99"/>
                </a:solidFill>
                <a:highlight>
                  <a:schemeClr val="lt1"/>
                </a:highlight>
                <a:latin typeface="Consolas"/>
                <a:ea typeface="Consolas"/>
                <a:cs typeface="Consolas"/>
                <a:sym typeface="Consolas"/>
              </a:rPr>
              <a:t>string</a:t>
            </a:r>
            <a:r>
              <a:rPr lang="en-US" sz="1600">
                <a:solidFill>
                  <a:schemeClr val="dk1"/>
                </a:solidFill>
                <a:highlight>
                  <a:schemeClr val="lt1"/>
                </a:highlight>
                <a:latin typeface="Consolas"/>
                <a:ea typeface="Consolas"/>
                <a:cs typeface="Consolas"/>
                <a:sym typeface="Consolas"/>
              </a:rPr>
              <a:t> = </a:t>
            </a:r>
            <a:r>
              <a:rPr lang="en-US" sz="1600">
                <a:solidFill>
                  <a:srgbClr val="A31515"/>
                </a:solidFill>
                <a:highlight>
                  <a:schemeClr val="lt1"/>
                </a:highlight>
                <a:latin typeface="Consolas"/>
                <a:ea typeface="Consolas"/>
                <a:cs typeface="Consolas"/>
                <a:sym typeface="Consolas"/>
              </a:rPr>
              <a:t>"The role as "</a:t>
            </a:r>
            <a:r>
              <a:rPr lang="en-US" sz="1600">
                <a:solidFill>
                  <a:schemeClr val="dk1"/>
                </a:solidFill>
                <a:highlight>
                  <a:schemeClr val="lt1"/>
                </a:highlight>
                <a:latin typeface="Consolas"/>
                <a:ea typeface="Consolas"/>
                <a:cs typeface="Consolas"/>
                <a:sym typeface="Consolas"/>
              </a:rPr>
              <a:t> + </a:t>
            </a:r>
            <a:r>
              <a:rPr lang="en-US" sz="1600">
                <a:solidFill>
                  <a:srgbClr val="001080"/>
                </a:solidFill>
                <a:highlight>
                  <a:schemeClr val="lt1"/>
                </a:highlight>
                <a:latin typeface="Consolas"/>
                <a:ea typeface="Consolas"/>
                <a:cs typeface="Consolas"/>
                <a:sym typeface="Consolas"/>
              </a:rPr>
              <a:t>part</a:t>
            </a:r>
            <a:r>
              <a:rPr lang="en-US" sz="1600">
                <a:solidFill>
                  <a:schemeClr val="dk1"/>
                </a:solidFill>
                <a:highlight>
                  <a:schemeClr val="lt1"/>
                </a:highlight>
                <a:latin typeface="Consolas"/>
                <a:ea typeface="Consolas"/>
                <a:cs typeface="Consolas"/>
                <a:sym typeface="Consolas"/>
              </a:rPr>
              <a:t> + </a:t>
            </a:r>
            <a:r>
              <a:rPr lang="en-US" sz="1600">
                <a:solidFill>
                  <a:srgbClr val="A31515"/>
                </a:solidFill>
                <a:highlight>
                  <a:schemeClr val="lt1"/>
                </a:highlight>
                <a:latin typeface="Consolas"/>
                <a:ea typeface="Consolas"/>
                <a:cs typeface="Consolas"/>
                <a:sym typeface="Consolas"/>
              </a:rPr>
              <a:t>" is played by "</a:t>
            </a:r>
            <a:r>
              <a:rPr lang="en-US" sz="1600">
                <a:solidFill>
                  <a:schemeClr val="dk1"/>
                </a:solidFill>
                <a:highlight>
                  <a:schemeClr val="lt1"/>
                </a:highlight>
                <a:latin typeface="Consolas"/>
                <a:ea typeface="Consolas"/>
                <a:cs typeface="Consolas"/>
                <a:sym typeface="Consolas"/>
              </a:rPr>
              <a:t> + actor </a:t>
            </a:r>
            <a:endParaRPr sz="1600">
              <a:solidFill>
                <a:srgbClr val="000000"/>
              </a:solidFill>
              <a:highlight>
                <a:srgbClr val="FFFFFF"/>
              </a:highlight>
              <a:latin typeface="Consolas"/>
              <a:ea typeface="Consolas"/>
              <a:cs typeface="Consolas"/>
              <a:sym typeface="Consolas"/>
            </a:endParaRPr>
          </a:p>
        </p:txBody>
      </p:sp>
      <p:cxnSp>
        <p:nvCxnSpPr>
          <p:cNvPr id="1061" name="Google Shape;1061;p61"/>
          <p:cNvCxnSpPr>
            <a:stCxn id="1062" idx="3"/>
          </p:cNvCxnSpPr>
          <p:nvPr/>
        </p:nvCxnSpPr>
        <p:spPr>
          <a:xfrm flipH="1" rot="10800000">
            <a:off x="7517217" y="2966700"/>
            <a:ext cx="961200" cy="463500"/>
          </a:xfrm>
          <a:prstGeom prst="straightConnector1">
            <a:avLst/>
          </a:prstGeom>
          <a:noFill/>
          <a:ln cap="flat" cmpd="sng" w="38100">
            <a:solidFill>
              <a:schemeClr val="dk2"/>
            </a:solidFill>
            <a:prstDash val="solid"/>
            <a:round/>
            <a:headEnd len="med" w="med" type="none"/>
            <a:tailEnd len="med" w="med" type="triangle"/>
          </a:ln>
        </p:spPr>
      </p:cxnSp>
      <p:sp>
        <p:nvSpPr>
          <p:cNvPr id="1062" name="Google Shape;1062;p61"/>
          <p:cNvSpPr txBox="1"/>
          <p:nvPr/>
        </p:nvSpPr>
        <p:spPr>
          <a:xfrm>
            <a:off x="5105217" y="3167850"/>
            <a:ext cx="2412000" cy="524700"/>
          </a:xfrm>
          <a:prstGeom prst="rect">
            <a:avLst/>
          </a:prstGeom>
          <a:noFill/>
          <a:ln cap="flat" cmpd="sng" w="38100">
            <a:solidFill>
              <a:schemeClr val="dk2"/>
            </a:solidFill>
            <a:prstDash val="solid"/>
            <a:round/>
            <a:headEnd len="sm" w="sm" type="none"/>
            <a:tailEnd len="sm" w="sm" type="none"/>
          </a:ln>
        </p:spPr>
        <p:txBody>
          <a:bodyPr anchorCtr="0" anchor="t" bIns="121900" lIns="121900" spcFirstLastPara="1" rIns="121900" wrap="square" tIns="121900">
            <a:noAutofit/>
          </a:bodyPr>
          <a:lstStyle/>
          <a:p>
            <a:pPr indent="0" lvl="0" marL="0" rtl="0" algn="ctr">
              <a:spcBef>
                <a:spcPts val="0"/>
              </a:spcBef>
              <a:spcAft>
                <a:spcPts val="0"/>
              </a:spcAft>
              <a:buNone/>
            </a:pPr>
            <a:r>
              <a:rPr lang="en-US" sz="1900">
                <a:solidFill>
                  <a:schemeClr val="dk2"/>
                </a:solidFill>
                <a:latin typeface="Proxima Nova"/>
                <a:ea typeface="Proxima Nova"/>
                <a:cs typeface="Proxima Nova"/>
                <a:sym typeface="Proxima Nova"/>
              </a:rPr>
              <a:t>TEMPLATE STRING</a:t>
            </a:r>
            <a:endParaRPr sz="1900">
              <a:solidFill>
                <a:schemeClr val="dk2"/>
              </a:solidFill>
              <a:latin typeface="Proxima Nova"/>
              <a:ea typeface="Proxima Nova"/>
              <a:cs typeface="Proxima Nova"/>
              <a:sym typeface="Proxima Nova"/>
            </a:endParaRPr>
          </a:p>
        </p:txBody>
      </p:sp>
      <p:cxnSp>
        <p:nvCxnSpPr>
          <p:cNvPr id="1063" name="Google Shape;1063;p61"/>
          <p:cNvCxnSpPr>
            <a:stCxn id="1064" idx="3"/>
          </p:cNvCxnSpPr>
          <p:nvPr/>
        </p:nvCxnSpPr>
        <p:spPr>
          <a:xfrm flipH="1" rot="10800000">
            <a:off x="3697742" y="3008400"/>
            <a:ext cx="1163700" cy="421800"/>
          </a:xfrm>
          <a:prstGeom prst="straightConnector1">
            <a:avLst/>
          </a:prstGeom>
          <a:noFill/>
          <a:ln cap="flat" cmpd="sng" w="38100">
            <a:solidFill>
              <a:schemeClr val="dk2"/>
            </a:solidFill>
            <a:prstDash val="solid"/>
            <a:round/>
            <a:headEnd len="med" w="med" type="none"/>
            <a:tailEnd len="med" w="med" type="triangle"/>
          </a:ln>
        </p:spPr>
      </p:cxnSp>
      <p:sp>
        <p:nvSpPr>
          <p:cNvPr id="1064" name="Google Shape;1064;p61"/>
          <p:cNvSpPr txBox="1"/>
          <p:nvPr/>
        </p:nvSpPr>
        <p:spPr>
          <a:xfrm>
            <a:off x="1285742" y="3167850"/>
            <a:ext cx="2412000" cy="524700"/>
          </a:xfrm>
          <a:prstGeom prst="rect">
            <a:avLst/>
          </a:prstGeom>
          <a:noFill/>
          <a:ln cap="flat" cmpd="sng" w="38100">
            <a:solidFill>
              <a:schemeClr val="dk2"/>
            </a:solidFill>
            <a:prstDash val="solid"/>
            <a:round/>
            <a:headEnd len="sm" w="sm" type="none"/>
            <a:tailEnd len="sm" w="sm" type="none"/>
          </a:ln>
        </p:spPr>
        <p:txBody>
          <a:bodyPr anchorCtr="0" anchor="t" bIns="121900" lIns="121900" spcFirstLastPara="1" rIns="121900" wrap="square" tIns="121900">
            <a:noAutofit/>
          </a:bodyPr>
          <a:lstStyle/>
          <a:p>
            <a:pPr indent="0" lvl="0" marL="0" rtl="0" algn="ctr">
              <a:spcBef>
                <a:spcPts val="0"/>
              </a:spcBef>
              <a:spcAft>
                <a:spcPts val="0"/>
              </a:spcAft>
              <a:buNone/>
            </a:pPr>
            <a:r>
              <a:rPr lang="en-US" sz="1900">
                <a:solidFill>
                  <a:schemeClr val="dk2"/>
                </a:solidFill>
                <a:latin typeface="Proxima Nova"/>
                <a:ea typeface="Proxima Nova"/>
                <a:cs typeface="Proxima Nova"/>
                <a:sym typeface="Proxima Nova"/>
              </a:rPr>
              <a:t>TEMPLATE STRING</a:t>
            </a:r>
            <a:endParaRPr sz="1900">
              <a:solidFill>
                <a:schemeClr val="dk2"/>
              </a:solidFill>
              <a:latin typeface="Proxima Nova"/>
              <a:ea typeface="Proxima Nova"/>
              <a:cs typeface="Proxima Nova"/>
              <a:sym typeface="Proxima Nova"/>
            </a:endParaRPr>
          </a:p>
        </p:txBody>
      </p:sp>
      <p:sp>
        <p:nvSpPr>
          <p:cNvPr id="1065" name="Google Shape;1065;p61"/>
          <p:cNvSpPr/>
          <p:nvPr/>
        </p:nvSpPr>
        <p:spPr>
          <a:xfrm>
            <a:off x="2589500" y="2539400"/>
            <a:ext cx="342600" cy="342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61"/>
          <p:cNvSpPr/>
          <p:nvPr/>
        </p:nvSpPr>
        <p:spPr>
          <a:xfrm>
            <a:off x="9675075" y="2539400"/>
            <a:ext cx="342600" cy="342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blipFill>
          <a:blip r:embed="rId3">
            <a:alphaModFix/>
          </a:blip>
          <a:stretch>
            <a:fillRect/>
          </a:stretch>
        </a:blipFill>
      </p:bgPr>
    </p:bg>
    <p:spTree>
      <p:nvGrpSpPr>
        <p:cNvPr id="821" name="Shape 821"/>
        <p:cNvGrpSpPr/>
        <p:nvPr/>
      </p:nvGrpSpPr>
      <p:grpSpPr>
        <a:xfrm>
          <a:off x="0" y="0"/>
          <a:ext cx="0" cy="0"/>
          <a:chOff x="0" y="0"/>
          <a:chExt cx="0" cy="0"/>
        </a:xfrm>
      </p:grpSpPr>
      <p:sp>
        <p:nvSpPr>
          <p:cNvPr id="822" name="Google Shape;822;p35"/>
          <p:cNvSpPr txBox="1"/>
          <p:nvPr>
            <p:ph idx="1" type="body"/>
          </p:nvPr>
        </p:nvSpPr>
        <p:spPr>
          <a:xfrm>
            <a:off x="2495600" y="1268475"/>
            <a:ext cx="6183300" cy="4806900"/>
          </a:xfrm>
          <a:prstGeom prst="rect">
            <a:avLst/>
          </a:prstGeom>
          <a:solidFill>
            <a:schemeClr val="lt2">
              <a:alpha val="49800"/>
            </a:schemeClr>
          </a:solidFill>
          <a:ln>
            <a:noFill/>
          </a:ln>
          <a:effectLst>
            <a:outerShdw blurRad="57150" rotWithShape="0" algn="bl" dir="5400000" dist="19050">
              <a:srgbClr val="000000">
                <a:alpha val="50000"/>
              </a:srgbClr>
            </a:outerShdw>
          </a:effectLst>
        </p:spPr>
        <p:txBody>
          <a:bodyPr anchorCtr="0" anchor="ctr" bIns="0" lIns="274300" spcFirstLastPara="1" rIns="365750" wrap="square" tIns="0">
            <a:noAutofit/>
          </a:bodyPr>
          <a:lstStyle/>
          <a:p>
            <a:pPr indent="0" lvl="0" marL="0" rtl="0" algn="just">
              <a:lnSpc>
                <a:spcPct val="166666"/>
              </a:lnSpc>
              <a:spcBef>
                <a:spcPts val="600"/>
              </a:spcBef>
              <a:spcAft>
                <a:spcPts val="0"/>
              </a:spcAft>
              <a:buClr>
                <a:srgbClr val="595959"/>
              </a:buClr>
              <a:buSzPts val="1800"/>
              <a:buNone/>
            </a:pPr>
            <a:r>
              <a:rPr lang="en-US" sz="1600">
                <a:solidFill>
                  <a:srgbClr val="434343"/>
                </a:solidFill>
              </a:rPr>
              <a:t>I have been working for nearly thirty years in the industry, working on the crosscut between Business, Technology, and Users; Designing, building &amp; running teams, systems &amp; services. </a:t>
            </a:r>
            <a:endParaRPr sz="1600">
              <a:solidFill>
                <a:srgbClr val="434343"/>
              </a:solidFill>
            </a:endParaRPr>
          </a:p>
          <a:p>
            <a:pPr indent="0" lvl="0" marL="0" rtl="0" algn="just">
              <a:lnSpc>
                <a:spcPct val="166666"/>
              </a:lnSpc>
              <a:spcBef>
                <a:spcPts val="600"/>
              </a:spcBef>
              <a:spcAft>
                <a:spcPts val="0"/>
              </a:spcAft>
              <a:buClr>
                <a:srgbClr val="595959"/>
              </a:buClr>
              <a:buSzPts val="1800"/>
              <a:buNone/>
            </a:pPr>
            <a:r>
              <a:rPr lang="en-US" sz="1600">
                <a:solidFill>
                  <a:srgbClr val="434343"/>
                </a:solidFill>
              </a:rPr>
              <a:t>Currently CTO at Capgemini’s European Industrial Center in Spain and Program Manager for devonfw, the standard Open Source software development platform for Capgemini Europe &amp; India.</a:t>
            </a:r>
            <a:endParaRPr sz="1600">
              <a:solidFill>
                <a:srgbClr val="434343"/>
              </a:solidFill>
            </a:endParaRPr>
          </a:p>
          <a:p>
            <a:pPr indent="0" lvl="0" marL="0" rtl="0" algn="just">
              <a:lnSpc>
                <a:spcPct val="166666"/>
              </a:lnSpc>
              <a:spcBef>
                <a:spcPts val="600"/>
              </a:spcBef>
              <a:spcAft>
                <a:spcPts val="0"/>
              </a:spcAft>
              <a:buClr>
                <a:srgbClr val="595959"/>
              </a:buClr>
              <a:buSzPts val="1800"/>
              <a:buNone/>
            </a:pPr>
            <a:r>
              <a:t/>
            </a:r>
            <a:endParaRPr sz="1600">
              <a:solidFill>
                <a:srgbClr val="434343"/>
              </a:solidFill>
            </a:endParaRPr>
          </a:p>
          <a:p>
            <a:pPr indent="0" lvl="0" marL="0" rtl="0" algn="just">
              <a:lnSpc>
                <a:spcPct val="214285"/>
              </a:lnSpc>
              <a:spcBef>
                <a:spcPts val="600"/>
              </a:spcBef>
              <a:spcAft>
                <a:spcPts val="0"/>
              </a:spcAft>
              <a:buClr>
                <a:srgbClr val="595959"/>
              </a:buClr>
              <a:buSzPts val="1400"/>
              <a:buNone/>
            </a:pPr>
            <a:r>
              <a:rPr lang="en-US" sz="1200" u="sng">
                <a:solidFill>
                  <a:schemeClr val="hlink"/>
                </a:solidFill>
                <a:hlinkClick r:id="rId4"/>
              </a:rPr>
              <a:t>https://www.capgemini.com/experts/enterprise-architecture/iwan-van-der-kleijn/</a:t>
            </a:r>
            <a:r>
              <a:rPr lang="en-US" sz="1200"/>
              <a:t> </a:t>
            </a:r>
            <a:endParaRPr sz="1200"/>
          </a:p>
          <a:p>
            <a:pPr indent="0" lvl="0" marL="0" rtl="0" algn="just">
              <a:lnSpc>
                <a:spcPct val="214285"/>
              </a:lnSpc>
              <a:spcBef>
                <a:spcPts val="600"/>
              </a:spcBef>
              <a:spcAft>
                <a:spcPts val="0"/>
              </a:spcAft>
              <a:buClr>
                <a:srgbClr val="595959"/>
              </a:buClr>
              <a:buSzPts val="1400"/>
              <a:buNone/>
            </a:pPr>
            <a:r>
              <a:rPr lang="en-US" sz="1200"/>
              <a:t> </a:t>
            </a:r>
            <a:r>
              <a:rPr lang="en-US" sz="1200" u="sng">
                <a:solidFill>
                  <a:schemeClr val="hlink"/>
                </a:solidFill>
                <a:hlinkClick r:id="rId5"/>
              </a:rPr>
              <a:t>https://twitter.com/soyrochus</a:t>
            </a:r>
            <a:endParaRPr sz="1200">
              <a:solidFill>
                <a:srgbClr val="767676"/>
              </a:solidFill>
            </a:endParaRPr>
          </a:p>
        </p:txBody>
      </p:sp>
      <p:pic>
        <p:nvPicPr>
          <p:cNvPr descr="A person wearing glasses and smiling at the camera&#10;&#10;Description automatically generated" id="823" name="Google Shape;823;p35"/>
          <p:cNvPicPr preferRelativeResize="0"/>
          <p:nvPr/>
        </p:nvPicPr>
        <p:blipFill rotWithShape="1">
          <a:blip r:embed="rId6">
            <a:alphaModFix/>
          </a:blip>
          <a:srcRect b="0" l="0" r="0" t="0"/>
          <a:stretch/>
        </p:blipFill>
        <p:spPr>
          <a:xfrm>
            <a:off x="9696400" y="2626984"/>
            <a:ext cx="2180100" cy="2180100"/>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960"/>
              </a:srgbClr>
            </a:outerShdw>
          </a:effectLst>
        </p:spPr>
      </p:pic>
      <p:pic>
        <p:nvPicPr>
          <p:cNvPr id="824" name="Google Shape;824;p35">
            <a:hlinkClick r:id="rId7"/>
          </p:cNvPr>
          <p:cNvPicPr preferRelativeResize="0"/>
          <p:nvPr/>
        </p:nvPicPr>
        <p:blipFill rotWithShape="1">
          <a:blip r:embed="rId8">
            <a:alphaModFix/>
          </a:blip>
          <a:srcRect b="0" l="0" r="0" t="5276"/>
          <a:stretch/>
        </p:blipFill>
        <p:spPr>
          <a:xfrm>
            <a:off x="8632125" y="1268425"/>
            <a:ext cx="3602450" cy="48067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0" name="Shape 1070"/>
        <p:cNvGrpSpPr/>
        <p:nvPr/>
      </p:nvGrpSpPr>
      <p:grpSpPr>
        <a:xfrm>
          <a:off x="0" y="0"/>
          <a:ext cx="0" cy="0"/>
          <a:chOff x="0" y="0"/>
          <a:chExt cx="0" cy="0"/>
        </a:xfrm>
      </p:grpSpPr>
      <p:sp>
        <p:nvSpPr>
          <p:cNvPr id="1071" name="Google Shape;1071;p62"/>
          <p:cNvSpPr txBox="1"/>
          <p:nvPr>
            <p:ph type="title"/>
          </p:nvPr>
        </p:nvSpPr>
        <p:spPr>
          <a:xfrm>
            <a:off x="858596" y="370575"/>
            <a:ext cx="83049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Basic types: Array</a:t>
            </a:r>
            <a:endParaRPr/>
          </a:p>
        </p:txBody>
      </p:sp>
      <p:sp>
        <p:nvSpPr>
          <p:cNvPr id="1072" name="Google Shape;1072;p62"/>
          <p:cNvSpPr txBox="1"/>
          <p:nvPr>
            <p:ph idx="1" type="body"/>
          </p:nvPr>
        </p:nvSpPr>
        <p:spPr>
          <a:xfrm>
            <a:off x="909175" y="1268425"/>
            <a:ext cx="10662600" cy="5184900"/>
          </a:xfrm>
          <a:prstGeom prst="rect">
            <a:avLst/>
          </a:prstGeom>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lang="en-US" sz="1400">
                <a:solidFill>
                  <a:srgbClr val="3F3F3F"/>
                </a:solidFill>
              </a:rPr>
              <a:t>An </a:t>
            </a:r>
            <a:r>
              <a:rPr b="1" lang="en-US" sz="1400">
                <a:solidFill>
                  <a:srgbClr val="3F3F3F"/>
                </a:solidFill>
              </a:rPr>
              <a:t>array</a:t>
            </a:r>
            <a:r>
              <a:rPr lang="en-US" sz="1400">
                <a:solidFill>
                  <a:srgbClr val="3F3F3F"/>
                </a:solidFill>
              </a:rPr>
              <a:t> is the basic s</a:t>
            </a:r>
            <a:r>
              <a:rPr b="1" lang="en-US" sz="1400">
                <a:solidFill>
                  <a:srgbClr val="3F3F3F"/>
                </a:solidFill>
              </a:rPr>
              <a:t>equence type</a:t>
            </a:r>
            <a:r>
              <a:rPr lang="en-US" sz="1400">
                <a:solidFill>
                  <a:srgbClr val="3F3F3F"/>
                </a:solidFill>
              </a:rPr>
              <a:t> in both JavaScript and TypeScript</a:t>
            </a:r>
            <a:endParaRPr sz="1400">
              <a:solidFill>
                <a:srgbClr val="3F3F3F"/>
              </a:solidFill>
            </a:endParaRPr>
          </a:p>
          <a:p>
            <a:pPr indent="0" lvl="0" marL="0" rtl="0" algn="l">
              <a:lnSpc>
                <a:spcPct val="135714"/>
              </a:lnSpc>
              <a:spcBef>
                <a:spcPts val="600"/>
              </a:spcBef>
              <a:spcAft>
                <a:spcPts val="0"/>
              </a:spcAft>
              <a:buNone/>
            </a:pPr>
            <a:r>
              <a:rPr lang="en-US" sz="1200">
                <a:solidFill>
                  <a:srgbClr val="0000FF"/>
                </a:solidFill>
                <a:highlight>
                  <a:srgbClr val="FFFFFF"/>
                </a:highlight>
                <a:latin typeface="Consolas"/>
                <a:ea typeface="Consolas"/>
                <a:cs typeface="Consolas"/>
                <a:sym typeface="Consolas"/>
              </a:rPr>
              <a:t>let </a:t>
            </a:r>
            <a:r>
              <a:rPr lang="en-US" sz="1200">
                <a:solidFill>
                  <a:srgbClr val="001080"/>
                </a:solidFill>
                <a:highlight>
                  <a:schemeClr val="lt1"/>
                </a:highlight>
                <a:latin typeface="Consolas"/>
                <a:ea typeface="Consolas"/>
                <a:cs typeface="Consolas"/>
                <a:sym typeface="Consolas"/>
              </a:rPr>
              <a:t>list</a:t>
            </a:r>
            <a:r>
              <a:rPr lang="en-US" sz="1200">
                <a:solidFill>
                  <a:schemeClr val="dk1"/>
                </a:solidFill>
                <a:highlight>
                  <a:schemeClr val="lt1"/>
                </a:highlight>
                <a:latin typeface="Consolas"/>
                <a:ea typeface="Consolas"/>
                <a:cs typeface="Consolas"/>
                <a:sym typeface="Consolas"/>
              </a:rPr>
              <a:t> = [</a:t>
            </a:r>
            <a:r>
              <a:rPr lang="en-US" sz="1200">
                <a:solidFill>
                  <a:srgbClr val="09885A"/>
                </a:solidFill>
                <a:highlight>
                  <a:schemeClr val="lt1"/>
                </a:highlight>
                <a:latin typeface="Consolas"/>
                <a:ea typeface="Consolas"/>
                <a:cs typeface="Consolas"/>
                <a:sym typeface="Consolas"/>
              </a:rPr>
              <a:t>1</a:t>
            </a:r>
            <a:r>
              <a:rPr lang="en-US" sz="1200">
                <a:solidFill>
                  <a:schemeClr val="dk1"/>
                </a:solidFill>
                <a:highlight>
                  <a:schemeClr val="lt1"/>
                </a:highlight>
                <a:latin typeface="Consolas"/>
                <a:ea typeface="Consolas"/>
                <a:cs typeface="Consolas"/>
                <a:sym typeface="Consolas"/>
              </a:rPr>
              <a:t>, </a:t>
            </a:r>
            <a:r>
              <a:rPr lang="en-US" sz="1200">
                <a:solidFill>
                  <a:srgbClr val="09885A"/>
                </a:solidFill>
                <a:highlight>
                  <a:schemeClr val="lt1"/>
                </a:highlight>
                <a:latin typeface="Consolas"/>
                <a:ea typeface="Consolas"/>
                <a:cs typeface="Consolas"/>
                <a:sym typeface="Consolas"/>
              </a:rPr>
              <a:t>2</a:t>
            </a:r>
            <a:r>
              <a:rPr lang="en-US" sz="1200">
                <a:solidFill>
                  <a:schemeClr val="dk1"/>
                </a:solidFill>
                <a:highlight>
                  <a:schemeClr val="lt1"/>
                </a:highlight>
                <a:latin typeface="Consolas"/>
                <a:ea typeface="Consolas"/>
                <a:cs typeface="Consolas"/>
                <a:sym typeface="Consolas"/>
              </a:rPr>
              <a:t>, </a:t>
            </a:r>
            <a:r>
              <a:rPr lang="en-US" sz="1200">
                <a:solidFill>
                  <a:srgbClr val="09885A"/>
                </a:solidFill>
                <a:highlight>
                  <a:schemeClr val="lt1"/>
                </a:highlight>
                <a:latin typeface="Consolas"/>
                <a:ea typeface="Consolas"/>
                <a:cs typeface="Consolas"/>
                <a:sym typeface="Consolas"/>
              </a:rPr>
              <a:t>3</a:t>
            </a:r>
            <a:r>
              <a:rPr lang="en-US" sz="1200">
                <a:solidFill>
                  <a:schemeClr val="dk1"/>
                </a:solidFill>
                <a:highlight>
                  <a:schemeClr val="lt1"/>
                </a:highlight>
                <a:latin typeface="Consolas"/>
                <a:ea typeface="Consolas"/>
                <a:cs typeface="Consolas"/>
                <a:sym typeface="Consolas"/>
              </a:rPr>
              <a:t>]</a:t>
            </a:r>
            <a:endParaRPr sz="1200">
              <a:solidFill>
                <a:srgbClr val="000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names</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"Harry"</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"Hermione"</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"Ron"</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rgbClr val="3F3F3F"/>
                </a:solidFill>
              </a:rPr>
              <a:t>Arrays are accessed by using square brackets and putting the position of the element (0 based)</a:t>
            </a:r>
            <a:endParaRPr sz="1400">
              <a:solidFill>
                <a:srgbClr val="3F3F3F"/>
              </a:solidFill>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names</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"Harry"</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rgbClr val="3F3F3F"/>
              </a:solidFill>
            </a:endParaRPr>
          </a:p>
          <a:p>
            <a:pPr indent="0" lvl="0" marL="0" rtl="0" algn="l">
              <a:lnSpc>
                <a:spcPct val="135714"/>
              </a:lnSpc>
              <a:spcBef>
                <a:spcPts val="0"/>
              </a:spcBef>
              <a:spcAft>
                <a:spcPts val="0"/>
              </a:spcAft>
              <a:buNone/>
            </a:pPr>
            <a:r>
              <a:rPr lang="en-US" sz="1400">
                <a:solidFill>
                  <a:srgbClr val="3F3F3F"/>
                </a:solidFill>
              </a:rPr>
              <a:t>Neither the length of a JavaScript array nor the types of its elements are fixed. </a:t>
            </a:r>
            <a:endParaRPr sz="1400">
              <a:solidFill>
                <a:srgbClr val="000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"orange"</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false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push</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"fruit"</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add an element to the back of the array</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a:t>
            </a:r>
            <a:r>
              <a:rPr lang="en-US" sz="1200">
                <a:solidFill>
                  <a:srgbClr val="008000"/>
                </a:solidFill>
                <a:highlight>
                  <a:srgbClr val="FFFFFF"/>
                </a:highlight>
                <a:latin typeface="Consolas"/>
                <a:ea typeface="Consolas"/>
                <a:cs typeface="Consolas"/>
                <a:sym typeface="Consolas"/>
              </a:rPr>
              <a:t> // -&gt; [ 'orange', 10, false, 'fruit' ]</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None/>
            </a:pPr>
            <a:r>
              <a:rPr lang="en-US" sz="1400">
                <a:solidFill>
                  <a:srgbClr val="3F3F3F"/>
                </a:solidFill>
              </a:rPr>
              <a:t>In TypeScript an array which behaves like a JavaScript array is an array which all elements of type </a:t>
            </a:r>
            <a:r>
              <a:rPr b="1" lang="en-US" sz="1400">
                <a:solidFill>
                  <a:srgbClr val="3F3F3F"/>
                </a:solidFill>
                <a:latin typeface="Consolas"/>
                <a:ea typeface="Consolas"/>
                <a:cs typeface="Consolas"/>
                <a:sym typeface="Consolas"/>
              </a:rPr>
              <a:t>any</a:t>
            </a:r>
            <a:r>
              <a:rPr lang="en-US" sz="1400">
                <a:solidFill>
                  <a:srgbClr val="3F3F3F"/>
                </a:solidFill>
              </a:rPr>
              <a:t>.</a:t>
            </a:r>
            <a:r>
              <a:rPr lang="en-US" sz="1350">
                <a:solidFill>
                  <a:schemeClr val="dk1"/>
                </a:solidFill>
                <a:highlight>
                  <a:srgbClr val="FFFFFF"/>
                </a:highlight>
                <a:latin typeface="Inconsolata"/>
                <a:ea typeface="Inconsolata"/>
                <a:cs typeface="Inconsolata"/>
                <a:sym typeface="Inconsolata"/>
              </a:rPr>
              <a:t>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any</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"orange"</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false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marR="0" rtl="0" algn="l">
              <a:lnSpc>
                <a:spcPct val="133333"/>
              </a:lnSpc>
              <a:spcBef>
                <a:spcPts val="0"/>
              </a:spcBef>
              <a:spcAft>
                <a:spcPts val="0"/>
              </a:spcAft>
              <a:buNone/>
            </a:pPr>
            <a:r>
              <a:rPr lang="en-US" sz="1400">
                <a:solidFill>
                  <a:srgbClr val="3F3F3F"/>
                </a:solidFill>
              </a:rPr>
              <a:t>Arrays typically are typed in TypeSCript. There are two notations: the “</a:t>
            </a:r>
            <a:r>
              <a:rPr lang="en-US" sz="1400">
                <a:solidFill>
                  <a:srgbClr val="3F3F3F"/>
                </a:solidFill>
                <a:latin typeface="Consolas"/>
                <a:ea typeface="Consolas"/>
                <a:cs typeface="Consolas"/>
                <a:sym typeface="Consolas"/>
              </a:rPr>
              <a:t>&lt;</a:t>
            </a:r>
            <a:r>
              <a:rPr i="1" lang="en-US" sz="1400">
                <a:solidFill>
                  <a:srgbClr val="3F3F3F"/>
                </a:solidFill>
                <a:latin typeface="Consolas"/>
                <a:ea typeface="Consolas"/>
                <a:cs typeface="Consolas"/>
                <a:sym typeface="Consolas"/>
              </a:rPr>
              <a:t>typename</a:t>
            </a:r>
            <a:r>
              <a:rPr lang="en-US" sz="1400">
                <a:solidFill>
                  <a:srgbClr val="3F3F3F"/>
                </a:solidFill>
                <a:latin typeface="Consolas"/>
                <a:ea typeface="Consolas"/>
                <a:cs typeface="Consolas"/>
                <a:sym typeface="Consolas"/>
              </a:rPr>
              <a:t>&gt;</a:t>
            </a:r>
            <a:r>
              <a:rPr b="1" lang="en-US" sz="1400">
                <a:solidFill>
                  <a:srgbClr val="3F3F3F"/>
                </a:solidFill>
                <a:latin typeface="Consolas"/>
                <a:ea typeface="Consolas"/>
                <a:cs typeface="Consolas"/>
                <a:sym typeface="Consolas"/>
              </a:rPr>
              <a:t>[]</a:t>
            </a:r>
            <a:r>
              <a:rPr lang="en-US" sz="1400">
                <a:solidFill>
                  <a:srgbClr val="3F3F3F"/>
                </a:solidFill>
              </a:rPr>
              <a:t>” variant and the “</a:t>
            </a:r>
            <a:r>
              <a:rPr b="1" lang="en-US" sz="1400">
                <a:solidFill>
                  <a:srgbClr val="3F3F3F"/>
                </a:solidFill>
                <a:latin typeface="Consolas"/>
                <a:ea typeface="Consolas"/>
                <a:cs typeface="Consolas"/>
                <a:sym typeface="Consolas"/>
              </a:rPr>
              <a:t>Array</a:t>
            </a:r>
            <a:r>
              <a:rPr b="1" lang="en-US" sz="1400">
                <a:solidFill>
                  <a:srgbClr val="3F3F3F"/>
                </a:solidFill>
              </a:rPr>
              <a:t>&lt;</a:t>
            </a:r>
            <a:r>
              <a:rPr i="1" lang="en-US" sz="1400">
                <a:solidFill>
                  <a:srgbClr val="3F3F3F"/>
                </a:solidFill>
                <a:latin typeface="Consolas"/>
                <a:ea typeface="Consolas"/>
                <a:cs typeface="Consolas"/>
                <a:sym typeface="Consolas"/>
              </a:rPr>
              <a:t>typename</a:t>
            </a:r>
            <a:r>
              <a:rPr b="1" lang="en-US" sz="1400">
                <a:solidFill>
                  <a:srgbClr val="3F3F3F"/>
                </a:solidFill>
              </a:rPr>
              <a:t>&gt;</a:t>
            </a:r>
            <a:r>
              <a:rPr lang="en-US" sz="1400">
                <a:solidFill>
                  <a:srgbClr val="3F3F3F"/>
                </a:solidFill>
              </a:rPr>
              <a:t>”. The former is a specific notation for arrays while the latter is an array expressed as a </a:t>
            </a:r>
            <a:r>
              <a:rPr i="1" lang="en-US" sz="1400">
                <a:solidFill>
                  <a:srgbClr val="3F3F3F"/>
                </a:solidFill>
              </a:rPr>
              <a:t>Generic Type</a:t>
            </a:r>
            <a:r>
              <a:rPr lang="en-US" sz="1400">
                <a:solidFill>
                  <a:srgbClr val="3F3F3F"/>
                </a:solidFill>
              </a:rPr>
              <a:t>.</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list1</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3</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list2</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Array</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&gt; = [</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3</a:t>
            </a:r>
            <a:r>
              <a:rPr lang="en-US" sz="1200">
                <a:solidFill>
                  <a:schemeClr val="dk1"/>
                </a:solidFill>
                <a:highlight>
                  <a:srgbClr val="FFFFFF"/>
                </a:highlight>
                <a:latin typeface="Consolas"/>
                <a:ea typeface="Consolas"/>
                <a:cs typeface="Consolas"/>
                <a:sym typeface="Consolas"/>
              </a:rPr>
              <a:t>];</a:t>
            </a:r>
            <a:endParaRPr sz="1400"/>
          </a:p>
        </p:txBody>
      </p:sp>
      <p:pic>
        <p:nvPicPr>
          <p:cNvPr id="1073" name="Google Shape;1073;p62"/>
          <p:cNvPicPr preferRelativeResize="0"/>
          <p:nvPr/>
        </p:nvPicPr>
        <p:blipFill>
          <a:blip r:embed="rId3">
            <a:alphaModFix/>
          </a:blip>
          <a:stretch>
            <a:fillRect/>
          </a:stretch>
        </p:blipFill>
        <p:spPr>
          <a:xfrm>
            <a:off x="488750" y="4640075"/>
            <a:ext cx="369848" cy="3486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7" name="Shape 1077"/>
        <p:cNvGrpSpPr/>
        <p:nvPr/>
      </p:nvGrpSpPr>
      <p:grpSpPr>
        <a:xfrm>
          <a:off x="0" y="0"/>
          <a:ext cx="0" cy="0"/>
          <a:chOff x="0" y="0"/>
          <a:chExt cx="0" cy="0"/>
        </a:xfrm>
      </p:grpSpPr>
      <p:sp>
        <p:nvSpPr>
          <p:cNvPr id="1078" name="Google Shape;1078;p63"/>
          <p:cNvSpPr txBox="1"/>
          <p:nvPr>
            <p:ph type="title"/>
          </p:nvPr>
        </p:nvSpPr>
        <p:spPr>
          <a:xfrm>
            <a:off x="858596" y="370575"/>
            <a:ext cx="83049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Basic types: Tuple &amp; type aliases</a:t>
            </a:r>
            <a:endParaRPr/>
          </a:p>
        </p:txBody>
      </p:sp>
      <p:sp>
        <p:nvSpPr>
          <p:cNvPr id="1079" name="Google Shape;1079;p63"/>
          <p:cNvSpPr txBox="1"/>
          <p:nvPr>
            <p:ph idx="1" type="body"/>
          </p:nvPr>
        </p:nvSpPr>
        <p:spPr>
          <a:xfrm>
            <a:off x="909175" y="1412875"/>
            <a:ext cx="5132100" cy="47244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182875">
            <a:noAutofit/>
          </a:bodyPr>
          <a:lstStyle/>
          <a:p>
            <a:pPr indent="0" lvl="0" marL="274320" marR="182880" rtl="0" algn="l">
              <a:spcBef>
                <a:spcPts val="0"/>
              </a:spcBef>
              <a:spcAft>
                <a:spcPts val="0"/>
              </a:spcAft>
              <a:buClr>
                <a:schemeClr val="dk1"/>
              </a:buClr>
              <a:buSzPts val="1100"/>
              <a:buFont typeface="Arial"/>
              <a:buNone/>
            </a:pPr>
            <a:r>
              <a:rPr lang="en-US" sz="1600">
                <a:solidFill>
                  <a:srgbClr val="3F3F3F"/>
                </a:solidFill>
              </a:rPr>
              <a:t>I</a:t>
            </a:r>
            <a:r>
              <a:rPr lang="en-US" sz="1400">
                <a:solidFill>
                  <a:srgbClr val="3F3F3F"/>
                </a:solidFill>
              </a:rPr>
              <a:t>n TypeScript a</a:t>
            </a:r>
            <a:r>
              <a:rPr lang="en-US" sz="1400">
                <a:solidFill>
                  <a:srgbClr val="3F3F3F"/>
                </a:solidFill>
              </a:rPr>
              <a:t> </a:t>
            </a:r>
            <a:r>
              <a:rPr b="1" lang="en-US" sz="1400">
                <a:solidFill>
                  <a:srgbClr val="3F3F3F"/>
                </a:solidFill>
              </a:rPr>
              <a:t>tuple</a:t>
            </a:r>
            <a:r>
              <a:rPr lang="en-US" sz="1400">
                <a:solidFill>
                  <a:srgbClr val="3F3F3F"/>
                </a:solidFill>
              </a:rPr>
              <a:t> represent an array where the type of a determined number of items is known and does not have to be the same.</a:t>
            </a:r>
            <a:endParaRPr sz="1400">
              <a:solidFill>
                <a:srgbClr val="3F3F3F"/>
              </a:solidFill>
            </a:endParaRPr>
          </a:p>
          <a:p>
            <a:pPr indent="0" lvl="0" marL="274320" marR="182880" rtl="0" algn="l">
              <a:spcBef>
                <a:spcPts val="600"/>
              </a:spcBef>
              <a:spcAft>
                <a:spcPts val="0"/>
              </a:spcAft>
              <a:buClr>
                <a:schemeClr val="dk1"/>
              </a:buClr>
              <a:buSzPts val="1100"/>
              <a:buFont typeface="Arial"/>
              <a:buNone/>
            </a:pPr>
            <a:r>
              <a:t/>
            </a:r>
            <a:endParaRPr sz="1400">
              <a:solidFill>
                <a:srgbClr val="3F3F3F"/>
              </a:solidFill>
            </a:endParaRPr>
          </a:p>
          <a:p>
            <a:pPr indent="0" lvl="0" marL="274320" marR="182880" rtl="0" algn="l">
              <a:lnSpc>
                <a:spcPct val="133333"/>
              </a:lnSpc>
              <a:spcBef>
                <a:spcPts val="60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 Declare a tuple type</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x</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 Initialize it</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1080"/>
                </a:solidFill>
                <a:highlight>
                  <a:srgbClr val="FFFFFF"/>
                </a:highlight>
                <a:latin typeface="Consolas"/>
                <a:ea typeface="Consolas"/>
                <a:cs typeface="Consolas"/>
                <a:sym typeface="Consolas"/>
              </a:rPr>
              <a:t>x</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"hi"</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OK</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x</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'hi'</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 Initialize it incorrectly</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 error TS2322: Type 'number' is not assignable to type 'string'.</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 error TS2322: Type 'string' is not assignable to type 'number'.</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1080"/>
                </a:solidFill>
                <a:highlight>
                  <a:srgbClr val="FFFFFF"/>
                </a:highlight>
                <a:latin typeface="Consolas"/>
                <a:ea typeface="Consolas"/>
                <a:cs typeface="Consolas"/>
                <a:sym typeface="Consolas"/>
              </a:rPr>
              <a:t>x</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"hi"</a:t>
            </a:r>
            <a:r>
              <a:rPr lang="en-US" sz="1200">
                <a:solidFill>
                  <a:schemeClr val="dk1"/>
                </a:solidFill>
                <a:highlight>
                  <a:srgbClr val="FFFFFF"/>
                </a:highlight>
                <a:latin typeface="Consolas"/>
                <a:ea typeface="Consolas"/>
                <a:cs typeface="Consolas"/>
                <a:sym typeface="Consolas"/>
              </a:rPr>
              <a:t>]; </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5714"/>
              </a:lnSpc>
              <a:spcBef>
                <a:spcPts val="0"/>
              </a:spcBef>
              <a:spcAft>
                <a:spcPts val="0"/>
              </a:spcAft>
              <a:buNone/>
            </a:pPr>
            <a:r>
              <a:t/>
            </a:r>
            <a:endParaRPr sz="1400"/>
          </a:p>
        </p:txBody>
      </p:sp>
      <p:pic>
        <p:nvPicPr>
          <p:cNvPr id="1080" name="Google Shape;1080;p63"/>
          <p:cNvPicPr preferRelativeResize="0"/>
          <p:nvPr/>
        </p:nvPicPr>
        <p:blipFill>
          <a:blip r:embed="rId3">
            <a:alphaModFix/>
          </a:blip>
          <a:stretch>
            <a:fillRect/>
          </a:stretch>
        </p:blipFill>
        <p:spPr>
          <a:xfrm>
            <a:off x="5671425" y="1412875"/>
            <a:ext cx="369848" cy="348699"/>
          </a:xfrm>
          <a:prstGeom prst="rect">
            <a:avLst/>
          </a:prstGeom>
          <a:noFill/>
          <a:ln>
            <a:noFill/>
          </a:ln>
        </p:spPr>
      </p:pic>
      <p:sp>
        <p:nvSpPr>
          <p:cNvPr id="1081" name="Google Shape;1081;p63"/>
          <p:cNvSpPr/>
          <p:nvPr/>
        </p:nvSpPr>
        <p:spPr>
          <a:xfrm>
            <a:off x="1523975" y="5240175"/>
            <a:ext cx="1099200" cy="4509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63"/>
          <p:cNvSpPr txBox="1"/>
          <p:nvPr>
            <p:ph idx="1" type="body"/>
          </p:nvPr>
        </p:nvSpPr>
        <p:spPr>
          <a:xfrm>
            <a:off x="6498625" y="1378100"/>
            <a:ext cx="5132100" cy="47244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182875">
            <a:noAutofit/>
          </a:bodyPr>
          <a:lstStyle/>
          <a:p>
            <a:pPr indent="0" lvl="0" marL="274320" marR="274320" rtl="0" algn="l">
              <a:lnSpc>
                <a:spcPct val="100000"/>
              </a:lnSpc>
              <a:spcBef>
                <a:spcPts val="0"/>
              </a:spcBef>
              <a:spcAft>
                <a:spcPts val="0"/>
              </a:spcAft>
              <a:buClr>
                <a:schemeClr val="dk1"/>
              </a:buClr>
              <a:buSzPts val="1100"/>
              <a:buFont typeface="Arial"/>
              <a:buNone/>
            </a:pPr>
            <a:r>
              <a:rPr lang="en-US" sz="1400">
                <a:solidFill>
                  <a:srgbClr val="3F3F3F"/>
                </a:solidFill>
              </a:rPr>
              <a:t>A </a:t>
            </a:r>
            <a:r>
              <a:rPr b="1" lang="en-US" sz="1400">
                <a:solidFill>
                  <a:srgbClr val="3F3F3F"/>
                </a:solidFill>
              </a:rPr>
              <a:t>type alias</a:t>
            </a:r>
            <a:r>
              <a:rPr lang="en-US" sz="1400">
                <a:solidFill>
                  <a:srgbClr val="3F3F3F"/>
                </a:solidFill>
              </a:rPr>
              <a:t> can be created with the </a:t>
            </a:r>
            <a:r>
              <a:rPr b="1" lang="en-US" sz="1400">
                <a:solidFill>
                  <a:srgbClr val="3F3F3F"/>
                </a:solidFill>
                <a:latin typeface="Consolas"/>
                <a:ea typeface="Consolas"/>
                <a:cs typeface="Consolas"/>
                <a:sym typeface="Consolas"/>
              </a:rPr>
              <a:t>type</a:t>
            </a:r>
            <a:r>
              <a:rPr lang="en-US" sz="1400">
                <a:solidFill>
                  <a:srgbClr val="3F3F3F"/>
                </a:solidFill>
              </a:rPr>
              <a:t> keyword to simplify type notation. </a:t>
            </a:r>
            <a:endParaRPr sz="1400">
              <a:solidFill>
                <a:srgbClr val="3F3F3F"/>
              </a:solidFill>
            </a:endParaRPr>
          </a:p>
          <a:p>
            <a:pPr indent="0" lvl="0" marL="274320" marR="182880" rtl="0" algn="l">
              <a:lnSpc>
                <a:spcPct val="100000"/>
              </a:lnSpc>
              <a:spcBef>
                <a:spcPts val="600"/>
              </a:spcBef>
              <a:spcAft>
                <a:spcPts val="0"/>
              </a:spcAft>
              <a:buClr>
                <a:schemeClr val="dk1"/>
              </a:buClr>
              <a:buSzPts val="1100"/>
              <a:buFont typeface="Arial"/>
              <a:buNone/>
            </a:pPr>
            <a:r>
              <a:t/>
            </a:r>
            <a:endParaRPr sz="1400">
              <a:solidFill>
                <a:srgbClr val="3F3F3F"/>
              </a:solidFill>
            </a:endParaRPr>
          </a:p>
          <a:p>
            <a:pPr indent="0" lvl="0" marL="274320" marR="182880" rtl="0" algn="l">
              <a:lnSpc>
                <a:spcPct val="133333"/>
              </a:lnSpc>
              <a:spcBef>
                <a:spcPts val="6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type</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seat</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john</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seat</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"John"</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15</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400">
                <a:solidFill>
                  <a:srgbClr val="3F3F3F"/>
                </a:solidFill>
              </a:rPr>
              <a:t>Note that a type alias is not a “real” new type. And type aliases cannot be inferred. So the following are not equivalent: </a:t>
            </a:r>
            <a:endParaRPr sz="1400">
              <a:solidFill>
                <a:srgbClr val="3F3F3F"/>
              </a:solidFill>
            </a:endParaRPr>
          </a:p>
          <a:p>
            <a:pPr indent="0" lvl="0" marL="274320" marR="18288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karen</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seat</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"Karen"</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15</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karen</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"Karen"</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15</a:t>
            </a:r>
            <a:r>
              <a:rPr lang="en-US" sz="1200">
                <a:solidFill>
                  <a:schemeClr val="dk1"/>
                </a:solidFill>
                <a:highlight>
                  <a:srgbClr val="FFFFFF"/>
                </a:highlight>
                <a:latin typeface="Consolas"/>
                <a:ea typeface="Consolas"/>
                <a:cs typeface="Consolas"/>
                <a:sym typeface="Consolas"/>
              </a:rPr>
              <a:t>]</a:t>
            </a:r>
            <a:endParaRPr sz="1400">
              <a:solidFill>
                <a:srgbClr val="3F3F3F"/>
              </a:solidFill>
            </a:endParaRPr>
          </a:p>
          <a:p>
            <a:pPr indent="0" lvl="0" marL="274320" marR="182880" rtl="0" algn="l">
              <a:lnSpc>
                <a:spcPct val="135714"/>
              </a:lnSpc>
              <a:spcBef>
                <a:spcPts val="0"/>
              </a:spcBef>
              <a:spcAft>
                <a:spcPts val="0"/>
              </a:spcAft>
              <a:buClr>
                <a:schemeClr val="dk1"/>
              </a:buClr>
              <a:buSzPts val="1100"/>
              <a:buFont typeface="Arial"/>
              <a:buNone/>
            </a:pPr>
            <a:r>
              <a:t/>
            </a:r>
            <a:endParaRPr sz="1600">
              <a:solidFill>
                <a:srgbClr val="3F3F3F"/>
              </a:solidFill>
            </a:endParaRPr>
          </a:p>
          <a:p>
            <a:pPr indent="0" lvl="0" marL="274320" marR="182880" rtl="0" algn="l">
              <a:lnSpc>
                <a:spcPct val="135714"/>
              </a:lnSpc>
              <a:spcBef>
                <a:spcPts val="0"/>
              </a:spcBef>
              <a:spcAft>
                <a:spcPts val="0"/>
              </a:spcAft>
              <a:buNone/>
            </a:pPr>
            <a:r>
              <a:t/>
            </a:r>
            <a:endParaRPr sz="1400"/>
          </a:p>
        </p:txBody>
      </p:sp>
      <p:pic>
        <p:nvPicPr>
          <p:cNvPr id="1083" name="Google Shape;1083;p63"/>
          <p:cNvPicPr preferRelativeResize="0"/>
          <p:nvPr/>
        </p:nvPicPr>
        <p:blipFill>
          <a:blip r:embed="rId3">
            <a:alphaModFix/>
          </a:blip>
          <a:stretch>
            <a:fillRect/>
          </a:stretch>
        </p:blipFill>
        <p:spPr>
          <a:xfrm>
            <a:off x="11260875" y="1378100"/>
            <a:ext cx="369848" cy="348699"/>
          </a:xfrm>
          <a:prstGeom prst="rect">
            <a:avLst/>
          </a:prstGeom>
          <a:noFill/>
          <a:ln>
            <a:noFill/>
          </a:ln>
        </p:spPr>
      </p:pic>
      <p:sp>
        <p:nvSpPr>
          <p:cNvPr id="1084" name="Google Shape;1084;p63"/>
          <p:cNvSpPr/>
          <p:nvPr/>
        </p:nvSpPr>
        <p:spPr>
          <a:xfrm>
            <a:off x="1759525" y="2797700"/>
            <a:ext cx="1593300" cy="3486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8" name="Shape 1088"/>
        <p:cNvGrpSpPr/>
        <p:nvPr/>
      </p:nvGrpSpPr>
      <p:grpSpPr>
        <a:xfrm>
          <a:off x="0" y="0"/>
          <a:ext cx="0" cy="0"/>
          <a:chOff x="0" y="0"/>
          <a:chExt cx="0" cy="0"/>
        </a:xfrm>
      </p:grpSpPr>
      <p:sp>
        <p:nvSpPr>
          <p:cNvPr id="1089" name="Google Shape;1089;p64"/>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Basic types: enum</a:t>
            </a:r>
            <a:endParaRPr/>
          </a:p>
        </p:txBody>
      </p:sp>
      <p:sp>
        <p:nvSpPr>
          <p:cNvPr id="1090" name="Google Shape;1090;p64"/>
          <p:cNvSpPr txBox="1"/>
          <p:nvPr>
            <p:ph idx="1" type="body"/>
          </p:nvPr>
        </p:nvSpPr>
        <p:spPr>
          <a:xfrm>
            <a:off x="858600" y="1374625"/>
            <a:ext cx="10662600" cy="52209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1800"/>
              <a:t>Enum</a:t>
            </a:r>
            <a:endParaRPr sz="1600"/>
          </a:p>
          <a:p>
            <a:pPr indent="0" lvl="0" marL="0" marR="0" rtl="0" algn="l">
              <a:lnSpc>
                <a:spcPct val="100000"/>
              </a:lnSpc>
              <a:spcBef>
                <a:spcPts val="600"/>
              </a:spcBef>
              <a:spcAft>
                <a:spcPts val="0"/>
              </a:spcAft>
              <a:buNone/>
            </a:pPr>
            <a:r>
              <a:rPr lang="en-US" sz="1600">
                <a:solidFill>
                  <a:srgbClr val="3F3F3F"/>
                </a:solidFill>
              </a:rPr>
              <a:t>An </a:t>
            </a:r>
            <a:r>
              <a:rPr b="1" lang="en-US" sz="1600">
                <a:solidFill>
                  <a:srgbClr val="3F3F3F"/>
                </a:solidFill>
              </a:rPr>
              <a:t>Enum</a:t>
            </a:r>
            <a:r>
              <a:rPr lang="en-US" sz="1600">
                <a:solidFill>
                  <a:srgbClr val="3F3F3F"/>
                </a:solidFill>
              </a:rPr>
              <a:t> allows us to assign names to sets of numeric variables.</a:t>
            </a:r>
            <a:endParaRPr sz="1600">
              <a:solidFill>
                <a:srgbClr val="3F3F3F"/>
              </a:solidFill>
            </a:endParaRPr>
          </a:p>
          <a:p>
            <a:pPr indent="0" lvl="0" marL="0" rtl="0" algn="l">
              <a:lnSpc>
                <a:spcPct val="135714"/>
              </a:lnSpc>
              <a:spcBef>
                <a:spcPts val="600"/>
              </a:spcBef>
              <a:spcAft>
                <a:spcPts val="0"/>
              </a:spcAft>
              <a:buNone/>
            </a:pPr>
            <a:r>
              <a:rPr lang="en-US" sz="1600">
                <a:solidFill>
                  <a:srgbClr val="0000FF"/>
                </a:solidFill>
                <a:highlight>
                  <a:srgbClr val="FFFFFF"/>
                </a:highlight>
                <a:latin typeface="Consolas"/>
                <a:ea typeface="Consolas"/>
                <a:cs typeface="Consolas"/>
                <a:sym typeface="Consolas"/>
              </a:rPr>
              <a:t>enum</a:t>
            </a:r>
            <a:r>
              <a:rPr lang="en-US" sz="1600">
                <a:solidFill>
                  <a:srgbClr val="000000"/>
                </a:solidFill>
                <a:highlight>
                  <a:srgbClr val="FFFFFF"/>
                </a:highlight>
                <a:latin typeface="Consolas"/>
                <a:ea typeface="Consolas"/>
                <a:cs typeface="Consolas"/>
                <a:sym typeface="Consolas"/>
              </a:rPr>
              <a:t> </a:t>
            </a:r>
            <a:r>
              <a:rPr lang="en-US" sz="1600">
                <a:solidFill>
                  <a:srgbClr val="267F99"/>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Red</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Green</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Blue</a:t>
            </a:r>
            <a:r>
              <a:rPr lang="en-US" sz="1600">
                <a:solidFill>
                  <a:srgbClr val="000000"/>
                </a:solidFill>
                <a:highlight>
                  <a:srgbClr val="FFFFFF"/>
                </a:highlight>
                <a:latin typeface="Consolas"/>
                <a:ea typeface="Consolas"/>
                <a:cs typeface="Consolas"/>
                <a:sym typeface="Consolas"/>
              </a:rPr>
              <a:t>};</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600">
                <a:solidFill>
                  <a:srgbClr val="0000FF"/>
                </a:solidFill>
                <a:highlight>
                  <a:srgbClr val="FFFFFF"/>
                </a:highlight>
                <a:latin typeface="Consolas"/>
                <a:ea typeface="Consolas"/>
                <a:cs typeface="Consolas"/>
                <a:sym typeface="Consolas"/>
              </a:rPr>
              <a:t>let</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c</a:t>
            </a:r>
            <a:r>
              <a:rPr lang="en-US" sz="1600">
                <a:solidFill>
                  <a:srgbClr val="000000"/>
                </a:solidFill>
                <a:highlight>
                  <a:srgbClr val="FFFFFF"/>
                </a:highlight>
                <a:latin typeface="Consolas"/>
                <a:ea typeface="Consolas"/>
                <a:cs typeface="Consolas"/>
                <a:sym typeface="Consolas"/>
              </a:rPr>
              <a:t>: </a:t>
            </a:r>
            <a:r>
              <a:rPr lang="en-US" sz="1600">
                <a:solidFill>
                  <a:srgbClr val="267F99"/>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 = </a:t>
            </a:r>
            <a:r>
              <a:rPr lang="en-US" sz="1600">
                <a:solidFill>
                  <a:srgbClr val="001080"/>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a:t>
            </a:r>
            <a:r>
              <a:rPr lang="en-US" sz="1600">
                <a:solidFill>
                  <a:srgbClr val="001080"/>
                </a:solidFill>
                <a:highlight>
                  <a:srgbClr val="FFFFFF"/>
                </a:highlight>
                <a:latin typeface="Consolas"/>
                <a:ea typeface="Consolas"/>
                <a:cs typeface="Consolas"/>
                <a:sym typeface="Consolas"/>
              </a:rPr>
              <a:t>Green</a:t>
            </a:r>
            <a:r>
              <a:rPr lang="en-US" sz="1600">
                <a:solidFill>
                  <a:srgbClr val="000000"/>
                </a:solidFill>
                <a:highlight>
                  <a:srgbClr val="FFFFFF"/>
                </a:highlight>
                <a:latin typeface="Consolas"/>
                <a:ea typeface="Consolas"/>
                <a:cs typeface="Consolas"/>
                <a:sym typeface="Consolas"/>
              </a:rPr>
              <a:t>;</a:t>
            </a:r>
            <a:endParaRPr sz="1600">
              <a:solidFill>
                <a:srgbClr val="000000"/>
              </a:solidFill>
              <a:highlight>
                <a:srgbClr val="FFFFFF"/>
              </a:highlight>
              <a:latin typeface="Consolas"/>
              <a:ea typeface="Consolas"/>
              <a:cs typeface="Consolas"/>
              <a:sym typeface="Consolas"/>
            </a:endParaRPr>
          </a:p>
          <a:p>
            <a:pPr indent="0" lvl="0" marL="0" rtl="0" algn="l">
              <a:spcBef>
                <a:spcPts val="1300"/>
              </a:spcBef>
              <a:spcAft>
                <a:spcPts val="0"/>
              </a:spcAft>
              <a:buNone/>
            </a:pPr>
            <a:r>
              <a:rPr lang="en-US" sz="1600">
                <a:solidFill>
                  <a:srgbClr val="3F3F3F"/>
                </a:solidFill>
              </a:rPr>
              <a:t>By default </a:t>
            </a:r>
            <a:r>
              <a:rPr b="1" lang="en-US" sz="1600">
                <a:solidFill>
                  <a:srgbClr val="3F3F3F"/>
                </a:solidFill>
              </a:rPr>
              <a:t>enums</a:t>
            </a:r>
            <a:r>
              <a:rPr lang="en-US" sz="1600">
                <a:solidFill>
                  <a:srgbClr val="3F3F3F"/>
                </a:solidFill>
              </a:rPr>
              <a:t> start to initialize the indexes by 0. But we can initialize manually:</a:t>
            </a:r>
            <a:endParaRPr sz="1600"/>
          </a:p>
          <a:p>
            <a:pPr indent="0" lvl="0" marL="0" rtl="0" algn="l">
              <a:lnSpc>
                <a:spcPct val="135714"/>
              </a:lnSpc>
              <a:spcBef>
                <a:spcPts val="600"/>
              </a:spcBef>
              <a:spcAft>
                <a:spcPts val="0"/>
              </a:spcAft>
              <a:buNone/>
            </a:pPr>
            <a:r>
              <a:rPr lang="en-US" sz="1600">
                <a:solidFill>
                  <a:srgbClr val="0000FF"/>
                </a:solidFill>
                <a:highlight>
                  <a:srgbClr val="FFFFFF"/>
                </a:highlight>
                <a:latin typeface="Consolas"/>
                <a:ea typeface="Consolas"/>
                <a:cs typeface="Consolas"/>
                <a:sym typeface="Consolas"/>
              </a:rPr>
              <a:t>enum</a:t>
            </a:r>
            <a:r>
              <a:rPr lang="en-US" sz="1600">
                <a:solidFill>
                  <a:srgbClr val="000000"/>
                </a:solidFill>
                <a:highlight>
                  <a:srgbClr val="FFFFFF"/>
                </a:highlight>
                <a:latin typeface="Consolas"/>
                <a:ea typeface="Consolas"/>
                <a:cs typeface="Consolas"/>
                <a:sym typeface="Consolas"/>
              </a:rPr>
              <a:t> </a:t>
            </a:r>
            <a:r>
              <a:rPr lang="en-US" sz="1600">
                <a:solidFill>
                  <a:srgbClr val="267F99"/>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Red</a:t>
            </a:r>
            <a:r>
              <a:rPr lang="en-US" sz="1600">
                <a:solidFill>
                  <a:srgbClr val="000000"/>
                </a:solidFill>
                <a:highlight>
                  <a:srgbClr val="FFFFFF"/>
                </a:highlight>
                <a:latin typeface="Consolas"/>
                <a:ea typeface="Consolas"/>
                <a:cs typeface="Consolas"/>
                <a:sym typeface="Consolas"/>
              </a:rPr>
              <a:t> = </a:t>
            </a:r>
            <a:r>
              <a:rPr lang="en-US" sz="1600">
                <a:solidFill>
                  <a:srgbClr val="09885A"/>
                </a:solidFill>
                <a:highlight>
                  <a:srgbClr val="FFFFFF"/>
                </a:highlight>
                <a:latin typeface="Consolas"/>
                <a:ea typeface="Consolas"/>
                <a:cs typeface="Consolas"/>
                <a:sym typeface="Consolas"/>
              </a:rPr>
              <a:t>1</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Green</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Blue</a:t>
            </a:r>
            <a:r>
              <a:rPr lang="en-US" sz="1600">
                <a:solidFill>
                  <a:srgbClr val="000000"/>
                </a:solidFill>
                <a:highlight>
                  <a:srgbClr val="FFFFFF"/>
                </a:highlight>
                <a:latin typeface="Consolas"/>
                <a:ea typeface="Consolas"/>
                <a:cs typeface="Consolas"/>
                <a:sym typeface="Consolas"/>
              </a:rPr>
              <a:t>};</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600">
                <a:solidFill>
                  <a:srgbClr val="0000FF"/>
                </a:solidFill>
                <a:highlight>
                  <a:srgbClr val="FFFFFF"/>
                </a:highlight>
                <a:latin typeface="Consolas"/>
                <a:ea typeface="Consolas"/>
                <a:cs typeface="Consolas"/>
                <a:sym typeface="Consolas"/>
              </a:rPr>
              <a:t>let</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c</a:t>
            </a:r>
            <a:r>
              <a:rPr lang="en-US" sz="1600">
                <a:solidFill>
                  <a:srgbClr val="000000"/>
                </a:solidFill>
                <a:highlight>
                  <a:srgbClr val="FFFFFF"/>
                </a:highlight>
                <a:latin typeface="Consolas"/>
                <a:ea typeface="Consolas"/>
                <a:cs typeface="Consolas"/>
                <a:sym typeface="Consolas"/>
              </a:rPr>
              <a:t>: </a:t>
            </a:r>
            <a:r>
              <a:rPr lang="en-US" sz="1600">
                <a:solidFill>
                  <a:srgbClr val="267F99"/>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 = </a:t>
            </a:r>
            <a:r>
              <a:rPr lang="en-US" sz="1600">
                <a:solidFill>
                  <a:srgbClr val="001080"/>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a:t>
            </a:r>
            <a:r>
              <a:rPr lang="en-US" sz="1600">
                <a:solidFill>
                  <a:srgbClr val="001080"/>
                </a:solidFill>
                <a:highlight>
                  <a:srgbClr val="FFFFFF"/>
                </a:highlight>
                <a:latin typeface="Consolas"/>
                <a:ea typeface="Consolas"/>
                <a:cs typeface="Consolas"/>
                <a:sym typeface="Consolas"/>
              </a:rPr>
              <a:t>Green</a:t>
            </a:r>
            <a:r>
              <a:rPr lang="en-US" sz="1600">
                <a:solidFill>
                  <a:srgbClr val="000000"/>
                </a:solidFill>
                <a:highlight>
                  <a:srgbClr val="FFFFFF"/>
                </a:highlight>
                <a:latin typeface="Consolas"/>
                <a:ea typeface="Consolas"/>
                <a:cs typeface="Consolas"/>
                <a:sym typeface="Consolas"/>
              </a:rPr>
              <a:t>;</a:t>
            </a:r>
            <a:endParaRPr sz="1600">
              <a:solidFill>
                <a:srgbClr val="000000"/>
              </a:solidFill>
              <a:highlight>
                <a:srgbClr val="FFFFFF"/>
              </a:highlight>
              <a:latin typeface="Consolas"/>
              <a:ea typeface="Consolas"/>
              <a:cs typeface="Consolas"/>
              <a:sym typeface="Consolas"/>
            </a:endParaRPr>
          </a:p>
          <a:p>
            <a:pPr indent="0" lvl="0" marL="0" rtl="0" algn="l">
              <a:spcBef>
                <a:spcPts val="1300"/>
              </a:spcBef>
              <a:spcAft>
                <a:spcPts val="0"/>
              </a:spcAft>
              <a:buNone/>
            </a:pPr>
            <a:r>
              <a:rPr lang="en-US" sz="1600">
                <a:solidFill>
                  <a:srgbClr val="3F3F3F"/>
                </a:solidFill>
              </a:rPr>
              <a:t>Or define them completely:</a:t>
            </a:r>
            <a:endParaRPr sz="1600"/>
          </a:p>
          <a:p>
            <a:pPr indent="0" lvl="0" marL="0" rtl="0" algn="l">
              <a:lnSpc>
                <a:spcPct val="135714"/>
              </a:lnSpc>
              <a:spcBef>
                <a:spcPts val="600"/>
              </a:spcBef>
              <a:spcAft>
                <a:spcPts val="0"/>
              </a:spcAft>
              <a:buNone/>
            </a:pPr>
            <a:r>
              <a:rPr lang="en-US" sz="1600">
                <a:solidFill>
                  <a:srgbClr val="0000FF"/>
                </a:solidFill>
                <a:highlight>
                  <a:srgbClr val="FFFFFF"/>
                </a:highlight>
                <a:latin typeface="Consolas"/>
                <a:ea typeface="Consolas"/>
                <a:cs typeface="Consolas"/>
                <a:sym typeface="Consolas"/>
              </a:rPr>
              <a:t>enum</a:t>
            </a:r>
            <a:r>
              <a:rPr lang="en-US" sz="1600">
                <a:solidFill>
                  <a:srgbClr val="000000"/>
                </a:solidFill>
                <a:highlight>
                  <a:srgbClr val="FFFFFF"/>
                </a:highlight>
                <a:latin typeface="Consolas"/>
                <a:ea typeface="Consolas"/>
                <a:cs typeface="Consolas"/>
                <a:sym typeface="Consolas"/>
              </a:rPr>
              <a:t> </a:t>
            </a:r>
            <a:r>
              <a:rPr lang="en-US" sz="1600">
                <a:solidFill>
                  <a:srgbClr val="267F99"/>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Red</a:t>
            </a:r>
            <a:r>
              <a:rPr lang="en-US" sz="1600">
                <a:solidFill>
                  <a:srgbClr val="000000"/>
                </a:solidFill>
                <a:highlight>
                  <a:srgbClr val="FFFFFF"/>
                </a:highlight>
                <a:latin typeface="Consolas"/>
                <a:ea typeface="Consolas"/>
                <a:cs typeface="Consolas"/>
                <a:sym typeface="Consolas"/>
              </a:rPr>
              <a:t> = </a:t>
            </a:r>
            <a:r>
              <a:rPr lang="en-US" sz="1600">
                <a:solidFill>
                  <a:srgbClr val="09885A"/>
                </a:solidFill>
                <a:highlight>
                  <a:srgbClr val="FFFFFF"/>
                </a:highlight>
                <a:latin typeface="Consolas"/>
                <a:ea typeface="Consolas"/>
                <a:cs typeface="Consolas"/>
                <a:sym typeface="Consolas"/>
              </a:rPr>
              <a:t>1</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Green</a:t>
            </a:r>
            <a:r>
              <a:rPr lang="en-US" sz="1600">
                <a:solidFill>
                  <a:srgbClr val="000000"/>
                </a:solidFill>
                <a:highlight>
                  <a:srgbClr val="FFFFFF"/>
                </a:highlight>
                <a:latin typeface="Consolas"/>
                <a:ea typeface="Consolas"/>
                <a:cs typeface="Consolas"/>
                <a:sym typeface="Consolas"/>
              </a:rPr>
              <a:t> = </a:t>
            </a:r>
            <a:r>
              <a:rPr lang="en-US" sz="1600">
                <a:solidFill>
                  <a:srgbClr val="09885A"/>
                </a:solidFill>
                <a:highlight>
                  <a:srgbClr val="FFFFFF"/>
                </a:highlight>
                <a:latin typeface="Consolas"/>
                <a:ea typeface="Consolas"/>
                <a:cs typeface="Consolas"/>
                <a:sym typeface="Consolas"/>
              </a:rPr>
              <a:t>2</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Blue</a:t>
            </a:r>
            <a:r>
              <a:rPr lang="en-US" sz="1600">
                <a:solidFill>
                  <a:srgbClr val="000000"/>
                </a:solidFill>
                <a:highlight>
                  <a:srgbClr val="FFFFFF"/>
                </a:highlight>
                <a:latin typeface="Consolas"/>
                <a:ea typeface="Consolas"/>
                <a:cs typeface="Consolas"/>
                <a:sym typeface="Consolas"/>
              </a:rPr>
              <a:t> = </a:t>
            </a:r>
            <a:r>
              <a:rPr lang="en-US" sz="1600">
                <a:solidFill>
                  <a:srgbClr val="09885A"/>
                </a:solidFill>
                <a:highlight>
                  <a:srgbClr val="FFFFFF"/>
                </a:highlight>
                <a:latin typeface="Consolas"/>
                <a:ea typeface="Consolas"/>
                <a:cs typeface="Consolas"/>
                <a:sym typeface="Consolas"/>
              </a:rPr>
              <a:t>4</a:t>
            </a:r>
            <a:r>
              <a:rPr lang="en-US" sz="1600">
                <a:solidFill>
                  <a:srgbClr val="000000"/>
                </a:solidFill>
                <a:highlight>
                  <a:srgbClr val="FFFFFF"/>
                </a:highlight>
                <a:latin typeface="Consolas"/>
                <a:ea typeface="Consolas"/>
                <a:cs typeface="Consolas"/>
                <a:sym typeface="Consolas"/>
              </a:rPr>
              <a:t>};</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600">
                <a:solidFill>
                  <a:srgbClr val="0000FF"/>
                </a:solidFill>
                <a:highlight>
                  <a:srgbClr val="FFFFFF"/>
                </a:highlight>
                <a:latin typeface="Consolas"/>
                <a:ea typeface="Consolas"/>
                <a:cs typeface="Consolas"/>
                <a:sym typeface="Consolas"/>
              </a:rPr>
              <a:t>let</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c</a:t>
            </a:r>
            <a:r>
              <a:rPr lang="en-US" sz="1600">
                <a:solidFill>
                  <a:srgbClr val="000000"/>
                </a:solidFill>
                <a:highlight>
                  <a:srgbClr val="FFFFFF"/>
                </a:highlight>
                <a:latin typeface="Consolas"/>
                <a:ea typeface="Consolas"/>
                <a:cs typeface="Consolas"/>
                <a:sym typeface="Consolas"/>
              </a:rPr>
              <a:t>: </a:t>
            </a:r>
            <a:r>
              <a:rPr lang="en-US" sz="1600">
                <a:solidFill>
                  <a:srgbClr val="267F99"/>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 = </a:t>
            </a:r>
            <a:r>
              <a:rPr lang="en-US" sz="1600">
                <a:solidFill>
                  <a:srgbClr val="001080"/>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a:t>
            </a:r>
            <a:r>
              <a:rPr lang="en-US" sz="1600">
                <a:solidFill>
                  <a:srgbClr val="001080"/>
                </a:solidFill>
                <a:highlight>
                  <a:srgbClr val="FFFFFF"/>
                </a:highlight>
                <a:latin typeface="Consolas"/>
                <a:ea typeface="Consolas"/>
                <a:cs typeface="Consolas"/>
                <a:sym typeface="Consolas"/>
              </a:rPr>
              <a:t>Green</a:t>
            </a:r>
            <a:r>
              <a:rPr lang="en-US" sz="1600">
                <a:solidFill>
                  <a:srgbClr val="000000"/>
                </a:solidFill>
                <a:highlight>
                  <a:srgbClr val="FFFFFF"/>
                </a:highlight>
                <a:latin typeface="Consolas"/>
                <a:ea typeface="Consolas"/>
                <a:cs typeface="Consolas"/>
                <a:sym typeface="Consolas"/>
              </a:rPr>
              <a:t>;</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600">
              <a:solidFill>
                <a:srgbClr val="000000"/>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US" sz="1600">
                <a:solidFill>
                  <a:srgbClr val="3F3F3F"/>
                </a:solidFill>
              </a:rPr>
              <a:t>If we are not sure of the assigned mapping, </a:t>
            </a:r>
            <a:r>
              <a:rPr b="1" lang="en-US" sz="1600">
                <a:solidFill>
                  <a:srgbClr val="3F3F3F"/>
                </a:solidFill>
              </a:rPr>
              <a:t>enums</a:t>
            </a:r>
            <a:r>
              <a:rPr lang="en-US" sz="1600">
                <a:solidFill>
                  <a:srgbClr val="3F3F3F"/>
                </a:solidFill>
              </a:rPr>
              <a:t> allows us the following:</a:t>
            </a:r>
            <a:endParaRPr sz="1600">
              <a:solidFill>
                <a:schemeClr val="dk1"/>
              </a:solidFill>
              <a:latin typeface="Arial"/>
              <a:ea typeface="Arial"/>
              <a:cs typeface="Arial"/>
              <a:sym typeface="Arial"/>
            </a:endParaRPr>
          </a:p>
          <a:p>
            <a:pPr indent="0" lvl="0" marL="0" rtl="0" algn="l">
              <a:lnSpc>
                <a:spcPct val="135714"/>
              </a:lnSpc>
              <a:spcBef>
                <a:spcPts val="0"/>
              </a:spcBef>
              <a:spcAft>
                <a:spcPts val="0"/>
              </a:spcAft>
              <a:buClr>
                <a:schemeClr val="dk1"/>
              </a:buClr>
              <a:buSzPts val="1100"/>
              <a:buFont typeface="Arial"/>
              <a:buNone/>
            </a:pPr>
            <a:r>
              <a:rPr lang="en-US" sz="1600">
                <a:solidFill>
                  <a:srgbClr val="0000FF"/>
                </a:solidFill>
                <a:highlight>
                  <a:schemeClr val="lt1"/>
                </a:highlight>
                <a:latin typeface="Consolas"/>
                <a:ea typeface="Consolas"/>
                <a:cs typeface="Consolas"/>
                <a:sym typeface="Consolas"/>
              </a:rPr>
              <a:t>enum</a:t>
            </a:r>
            <a:r>
              <a:rPr lang="en-US" sz="1600">
                <a:solidFill>
                  <a:schemeClr val="dk1"/>
                </a:solidFill>
                <a:highlight>
                  <a:schemeClr val="lt1"/>
                </a:highlight>
                <a:latin typeface="Consolas"/>
                <a:ea typeface="Consolas"/>
                <a:cs typeface="Consolas"/>
                <a:sym typeface="Consolas"/>
              </a:rPr>
              <a:t> </a:t>
            </a:r>
            <a:r>
              <a:rPr lang="en-US" sz="1600">
                <a:solidFill>
                  <a:srgbClr val="267F99"/>
                </a:solidFill>
                <a:highlight>
                  <a:schemeClr val="lt1"/>
                </a:highlight>
                <a:latin typeface="Consolas"/>
                <a:ea typeface="Consolas"/>
                <a:cs typeface="Consolas"/>
                <a:sym typeface="Consolas"/>
              </a:rPr>
              <a:t>Color</a:t>
            </a:r>
            <a:r>
              <a:rPr lang="en-US" sz="1600">
                <a:solidFill>
                  <a:schemeClr val="dk1"/>
                </a:solidFill>
                <a:highlight>
                  <a:schemeClr val="lt1"/>
                </a:highlight>
                <a:latin typeface="Consolas"/>
                <a:ea typeface="Consolas"/>
                <a:cs typeface="Consolas"/>
                <a:sym typeface="Consolas"/>
              </a:rPr>
              <a:t> {</a:t>
            </a:r>
            <a:r>
              <a:rPr lang="en-US" sz="1600">
                <a:solidFill>
                  <a:srgbClr val="001080"/>
                </a:solidFill>
                <a:highlight>
                  <a:schemeClr val="lt1"/>
                </a:highlight>
                <a:latin typeface="Consolas"/>
                <a:ea typeface="Consolas"/>
                <a:cs typeface="Consolas"/>
                <a:sym typeface="Consolas"/>
              </a:rPr>
              <a:t>Red</a:t>
            </a:r>
            <a:r>
              <a:rPr lang="en-US" sz="1600">
                <a:solidFill>
                  <a:schemeClr val="dk1"/>
                </a:solidFill>
                <a:highlight>
                  <a:schemeClr val="lt1"/>
                </a:highlight>
                <a:latin typeface="Consolas"/>
                <a:ea typeface="Consolas"/>
                <a:cs typeface="Consolas"/>
                <a:sym typeface="Consolas"/>
              </a:rPr>
              <a:t> = </a:t>
            </a:r>
            <a:r>
              <a:rPr lang="en-US" sz="1600">
                <a:solidFill>
                  <a:srgbClr val="09885A"/>
                </a:solidFill>
                <a:highlight>
                  <a:schemeClr val="lt1"/>
                </a:highlight>
                <a:latin typeface="Consolas"/>
                <a:ea typeface="Consolas"/>
                <a:cs typeface="Consolas"/>
                <a:sym typeface="Consolas"/>
              </a:rPr>
              <a:t>1</a:t>
            </a:r>
            <a:r>
              <a:rPr lang="en-US" sz="1600">
                <a:solidFill>
                  <a:schemeClr val="dk1"/>
                </a:solidFill>
                <a:highlight>
                  <a:schemeClr val="lt1"/>
                </a:highlight>
                <a:latin typeface="Consolas"/>
                <a:ea typeface="Consolas"/>
                <a:cs typeface="Consolas"/>
                <a:sym typeface="Consolas"/>
              </a:rPr>
              <a:t>, </a:t>
            </a:r>
            <a:r>
              <a:rPr lang="en-US" sz="1600">
                <a:solidFill>
                  <a:srgbClr val="001080"/>
                </a:solidFill>
                <a:highlight>
                  <a:schemeClr val="lt1"/>
                </a:highlight>
                <a:latin typeface="Consolas"/>
                <a:ea typeface="Consolas"/>
                <a:cs typeface="Consolas"/>
                <a:sym typeface="Consolas"/>
              </a:rPr>
              <a:t>Green</a:t>
            </a:r>
            <a:r>
              <a:rPr lang="en-US" sz="1600">
                <a:solidFill>
                  <a:schemeClr val="dk1"/>
                </a:solidFill>
                <a:highlight>
                  <a:schemeClr val="lt1"/>
                </a:highlight>
                <a:latin typeface="Consolas"/>
                <a:ea typeface="Consolas"/>
                <a:cs typeface="Consolas"/>
                <a:sym typeface="Consolas"/>
              </a:rPr>
              <a:t>, </a:t>
            </a:r>
            <a:r>
              <a:rPr lang="en-US" sz="1600">
                <a:solidFill>
                  <a:srgbClr val="001080"/>
                </a:solidFill>
                <a:highlight>
                  <a:schemeClr val="lt1"/>
                </a:highlight>
                <a:latin typeface="Consolas"/>
                <a:ea typeface="Consolas"/>
                <a:cs typeface="Consolas"/>
                <a:sym typeface="Consolas"/>
              </a:rPr>
              <a:t>Blue</a:t>
            </a:r>
            <a:r>
              <a:rPr lang="en-US" sz="1600">
                <a:solidFill>
                  <a:schemeClr val="dk1"/>
                </a:solidFill>
                <a:highlight>
                  <a:schemeClr val="lt1"/>
                </a:highlight>
                <a:latin typeface="Consolas"/>
                <a:ea typeface="Consolas"/>
                <a:cs typeface="Consolas"/>
                <a:sym typeface="Consolas"/>
              </a:rPr>
              <a:t>};</a:t>
            </a:r>
            <a:endParaRPr sz="16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600">
                <a:solidFill>
                  <a:srgbClr val="0000FF"/>
                </a:solidFill>
                <a:highlight>
                  <a:schemeClr val="lt1"/>
                </a:highlight>
                <a:latin typeface="Consolas"/>
                <a:ea typeface="Consolas"/>
                <a:cs typeface="Consolas"/>
                <a:sym typeface="Consolas"/>
              </a:rPr>
              <a:t>let</a:t>
            </a:r>
            <a:r>
              <a:rPr lang="en-US" sz="1600">
                <a:solidFill>
                  <a:schemeClr val="dk1"/>
                </a:solidFill>
                <a:highlight>
                  <a:schemeClr val="lt1"/>
                </a:highlight>
                <a:latin typeface="Consolas"/>
                <a:ea typeface="Consolas"/>
                <a:cs typeface="Consolas"/>
                <a:sym typeface="Consolas"/>
              </a:rPr>
              <a:t> </a:t>
            </a:r>
            <a:r>
              <a:rPr lang="en-US" sz="1600">
                <a:solidFill>
                  <a:srgbClr val="001080"/>
                </a:solidFill>
                <a:highlight>
                  <a:schemeClr val="lt1"/>
                </a:highlight>
                <a:latin typeface="Consolas"/>
                <a:ea typeface="Consolas"/>
                <a:cs typeface="Consolas"/>
                <a:sym typeface="Consolas"/>
              </a:rPr>
              <a:t>colorName</a:t>
            </a:r>
            <a:r>
              <a:rPr lang="en-US" sz="1600">
                <a:solidFill>
                  <a:schemeClr val="dk1"/>
                </a:solidFill>
                <a:highlight>
                  <a:schemeClr val="lt1"/>
                </a:highlight>
                <a:latin typeface="Consolas"/>
                <a:ea typeface="Consolas"/>
                <a:cs typeface="Consolas"/>
                <a:sym typeface="Consolas"/>
              </a:rPr>
              <a:t>: </a:t>
            </a:r>
            <a:r>
              <a:rPr lang="en-US" sz="1600">
                <a:solidFill>
                  <a:srgbClr val="267F99"/>
                </a:solidFill>
                <a:highlight>
                  <a:schemeClr val="lt1"/>
                </a:highlight>
                <a:latin typeface="Consolas"/>
                <a:ea typeface="Consolas"/>
                <a:cs typeface="Consolas"/>
                <a:sym typeface="Consolas"/>
              </a:rPr>
              <a:t>string</a:t>
            </a:r>
            <a:r>
              <a:rPr lang="en-US" sz="1600">
                <a:solidFill>
                  <a:schemeClr val="dk1"/>
                </a:solidFill>
                <a:highlight>
                  <a:schemeClr val="lt1"/>
                </a:highlight>
                <a:latin typeface="Consolas"/>
                <a:ea typeface="Consolas"/>
                <a:cs typeface="Consolas"/>
                <a:sym typeface="Consolas"/>
              </a:rPr>
              <a:t> = </a:t>
            </a:r>
            <a:r>
              <a:rPr lang="en-US" sz="1600">
                <a:solidFill>
                  <a:srgbClr val="001080"/>
                </a:solidFill>
                <a:highlight>
                  <a:schemeClr val="lt1"/>
                </a:highlight>
                <a:latin typeface="Consolas"/>
                <a:ea typeface="Consolas"/>
                <a:cs typeface="Consolas"/>
                <a:sym typeface="Consolas"/>
              </a:rPr>
              <a:t>Color</a:t>
            </a:r>
            <a:r>
              <a:rPr lang="en-US" sz="1600">
                <a:solidFill>
                  <a:schemeClr val="dk1"/>
                </a:solidFill>
                <a:highlight>
                  <a:schemeClr val="lt1"/>
                </a:highlight>
                <a:latin typeface="Consolas"/>
                <a:ea typeface="Consolas"/>
                <a:cs typeface="Consolas"/>
                <a:sym typeface="Consolas"/>
              </a:rPr>
              <a:t>[</a:t>
            </a:r>
            <a:r>
              <a:rPr lang="en-US" sz="1600">
                <a:solidFill>
                  <a:srgbClr val="09885A"/>
                </a:solidFill>
                <a:highlight>
                  <a:schemeClr val="lt1"/>
                </a:highlight>
                <a:latin typeface="Consolas"/>
                <a:ea typeface="Consolas"/>
                <a:cs typeface="Consolas"/>
                <a:sym typeface="Consolas"/>
              </a:rPr>
              <a:t>2</a:t>
            </a:r>
            <a:r>
              <a:rPr lang="en-US" sz="1600">
                <a:solidFill>
                  <a:schemeClr val="dk1"/>
                </a:solidFill>
                <a:highlight>
                  <a:schemeClr val="lt1"/>
                </a:highlight>
                <a:latin typeface="Consolas"/>
                <a:ea typeface="Consolas"/>
                <a:cs typeface="Consolas"/>
                <a:sym typeface="Consolas"/>
              </a:rPr>
              <a:t>];</a:t>
            </a:r>
            <a:endParaRPr sz="16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600">
                <a:solidFill>
                  <a:srgbClr val="795E26"/>
                </a:solidFill>
                <a:highlight>
                  <a:schemeClr val="lt1"/>
                </a:highlight>
                <a:latin typeface="Consolas"/>
                <a:ea typeface="Consolas"/>
                <a:cs typeface="Consolas"/>
                <a:sym typeface="Consolas"/>
              </a:rPr>
              <a:t>console.log</a:t>
            </a:r>
            <a:r>
              <a:rPr lang="en-US" sz="1600">
                <a:solidFill>
                  <a:schemeClr val="dk1"/>
                </a:solidFill>
                <a:highlight>
                  <a:schemeClr val="lt1"/>
                </a:highlight>
                <a:latin typeface="Consolas"/>
                <a:ea typeface="Consolas"/>
                <a:cs typeface="Consolas"/>
                <a:sym typeface="Consolas"/>
              </a:rPr>
              <a:t>(</a:t>
            </a:r>
            <a:r>
              <a:rPr lang="en-US" sz="1600">
                <a:solidFill>
                  <a:srgbClr val="001080"/>
                </a:solidFill>
                <a:highlight>
                  <a:schemeClr val="lt1"/>
                </a:highlight>
                <a:latin typeface="Consolas"/>
                <a:ea typeface="Consolas"/>
                <a:cs typeface="Consolas"/>
                <a:sym typeface="Consolas"/>
              </a:rPr>
              <a:t>colorName</a:t>
            </a:r>
            <a:r>
              <a:rPr lang="en-US" sz="1600">
                <a:solidFill>
                  <a:schemeClr val="dk1"/>
                </a:solidFill>
                <a:highlight>
                  <a:schemeClr val="lt1"/>
                </a:highlight>
                <a:latin typeface="Consolas"/>
                <a:ea typeface="Consolas"/>
                <a:cs typeface="Consolas"/>
                <a:sym typeface="Consolas"/>
              </a:rPr>
              <a:t>);</a:t>
            </a:r>
            <a:endParaRPr sz="1600">
              <a:solidFill>
                <a:srgbClr val="000000"/>
              </a:solidFill>
              <a:highlight>
                <a:srgbClr val="FFFFFF"/>
              </a:highlight>
              <a:latin typeface="Consolas"/>
              <a:ea typeface="Consolas"/>
              <a:cs typeface="Consolas"/>
              <a:sym typeface="Consolas"/>
            </a:endParaRPr>
          </a:p>
        </p:txBody>
      </p:sp>
      <p:pic>
        <p:nvPicPr>
          <p:cNvPr id="1091" name="Google Shape;1091;p64"/>
          <p:cNvPicPr preferRelativeResize="0"/>
          <p:nvPr/>
        </p:nvPicPr>
        <p:blipFill>
          <a:blip r:embed="rId3">
            <a:alphaModFix/>
          </a:blip>
          <a:stretch>
            <a:fillRect/>
          </a:stretch>
        </p:blipFill>
        <p:spPr>
          <a:xfrm>
            <a:off x="359775" y="1402425"/>
            <a:ext cx="369848" cy="3486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5" name="Shape 1095"/>
        <p:cNvGrpSpPr/>
        <p:nvPr/>
      </p:nvGrpSpPr>
      <p:grpSpPr>
        <a:xfrm>
          <a:off x="0" y="0"/>
          <a:ext cx="0" cy="0"/>
          <a:chOff x="0" y="0"/>
          <a:chExt cx="0" cy="0"/>
        </a:xfrm>
      </p:grpSpPr>
      <p:sp>
        <p:nvSpPr>
          <p:cNvPr id="1096" name="Google Shape;1096;p65"/>
          <p:cNvSpPr txBox="1"/>
          <p:nvPr>
            <p:ph type="title"/>
          </p:nvPr>
        </p:nvSpPr>
        <p:spPr>
          <a:xfrm>
            <a:off x="858594" y="370575"/>
            <a:ext cx="102177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Basic types: null, undefined (and void)</a:t>
            </a:r>
            <a:endParaRPr/>
          </a:p>
        </p:txBody>
      </p:sp>
      <p:sp>
        <p:nvSpPr>
          <p:cNvPr id="1097" name="Google Shape;1097;p65"/>
          <p:cNvSpPr txBox="1"/>
          <p:nvPr>
            <p:ph idx="1" type="body"/>
          </p:nvPr>
        </p:nvSpPr>
        <p:spPr>
          <a:xfrm>
            <a:off x="6129500" y="1324500"/>
            <a:ext cx="5807400" cy="42852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1800"/>
              <a:t>Void</a:t>
            </a:r>
            <a:endParaRPr b="1" sz="1800"/>
          </a:p>
          <a:p>
            <a:pPr indent="0" lvl="0" marL="0" marR="0" rtl="0" algn="l">
              <a:lnSpc>
                <a:spcPct val="100000"/>
              </a:lnSpc>
              <a:spcBef>
                <a:spcPts val="0"/>
              </a:spcBef>
              <a:spcAft>
                <a:spcPts val="0"/>
              </a:spcAft>
              <a:buNone/>
            </a:pPr>
            <a:r>
              <a:t/>
            </a:r>
            <a:endParaRPr b="1" sz="1800"/>
          </a:p>
          <a:p>
            <a:pPr indent="0" lvl="0" marL="0" marR="0" rtl="0" algn="l">
              <a:lnSpc>
                <a:spcPct val="100000"/>
              </a:lnSpc>
              <a:spcBef>
                <a:spcPts val="0"/>
              </a:spcBef>
              <a:spcAft>
                <a:spcPts val="0"/>
              </a:spcAft>
              <a:buNone/>
            </a:pPr>
            <a:r>
              <a:rPr lang="en-US" sz="1600">
                <a:solidFill>
                  <a:srgbClr val="3F3F3F"/>
                </a:solidFill>
              </a:rPr>
              <a:t>Basically the opposite of any. It is used in functions that do not return any type.</a:t>
            </a:r>
            <a:endParaRPr sz="1600">
              <a:solidFill>
                <a:srgbClr val="3F3F3F"/>
              </a:solidFill>
            </a:endParaRPr>
          </a:p>
          <a:p>
            <a:pPr indent="0" lvl="0" marL="0" marR="0" rtl="0" algn="l">
              <a:lnSpc>
                <a:spcPct val="100000"/>
              </a:lnSpc>
              <a:spcBef>
                <a:spcPts val="600"/>
              </a:spcBef>
              <a:spcAft>
                <a:spcPts val="0"/>
              </a:spcAft>
              <a:buNone/>
            </a:pPr>
            <a:r>
              <a:t/>
            </a:r>
            <a:endParaRPr sz="1600">
              <a:solidFill>
                <a:srgbClr val="3F3F3F"/>
              </a:solidFill>
            </a:endParaRPr>
          </a:p>
          <a:p>
            <a:pPr indent="0" lvl="0" marL="0" rtl="0" algn="l">
              <a:lnSpc>
                <a:spcPct val="135714"/>
              </a:lnSpc>
              <a:spcBef>
                <a:spcPts val="600"/>
              </a:spcBef>
              <a:spcAft>
                <a:spcPts val="0"/>
              </a:spcAft>
              <a:buNone/>
            </a:pPr>
            <a:r>
              <a:rPr lang="en-US" sz="1600">
                <a:solidFill>
                  <a:srgbClr val="0000FF"/>
                </a:solidFill>
                <a:highlight>
                  <a:srgbClr val="FFFFFF"/>
                </a:highlight>
                <a:latin typeface="Consolas"/>
                <a:ea typeface="Consolas"/>
                <a:cs typeface="Consolas"/>
                <a:sym typeface="Consolas"/>
              </a:rPr>
              <a:t>function</a:t>
            </a:r>
            <a:r>
              <a:rPr lang="en-US" sz="1600">
                <a:solidFill>
                  <a:srgbClr val="000000"/>
                </a:solidFill>
                <a:highlight>
                  <a:srgbClr val="FFFFFF"/>
                </a:highlight>
                <a:latin typeface="Consolas"/>
                <a:ea typeface="Consolas"/>
                <a:cs typeface="Consolas"/>
                <a:sym typeface="Consolas"/>
              </a:rPr>
              <a:t> </a:t>
            </a:r>
            <a:r>
              <a:rPr lang="en-US" sz="1600">
                <a:solidFill>
                  <a:srgbClr val="795E26"/>
                </a:solidFill>
                <a:highlight>
                  <a:srgbClr val="FFFFFF"/>
                </a:highlight>
                <a:latin typeface="Consolas"/>
                <a:ea typeface="Consolas"/>
                <a:cs typeface="Consolas"/>
                <a:sym typeface="Consolas"/>
              </a:rPr>
              <a:t>warnUser</a:t>
            </a:r>
            <a:r>
              <a:rPr lang="en-US" sz="1600">
                <a:solidFill>
                  <a:srgbClr val="000000"/>
                </a:solidFill>
                <a:highlight>
                  <a:srgbClr val="FFFFFF"/>
                </a:highlight>
                <a:latin typeface="Consolas"/>
                <a:ea typeface="Consolas"/>
                <a:cs typeface="Consolas"/>
                <a:sym typeface="Consolas"/>
              </a:rPr>
              <a:t>() {</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600">
                <a:solidFill>
                  <a:srgbClr val="000000"/>
                </a:solidFill>
                <a:highlight>
                  <a:srgbClr val="FFFFFF"/>
                </a:highlight>
                <a:latin typeface="Consolas"/>
                <a:ea typeface="Consolas"/>
                <a:cs typeface="Consolas"/>
                <a:sym typeface="Consolas"/>
              </a:rPr>
              <a:t>    </a:t>
            </a:r>
            <a:r>
              <a:rPr lang="en-US" sz="1600">
                <a:solidFill>
                  <a:srgbClr val="795E26"/>
                </a:solidFill>
                <a:highlight>
                  <a:srgbClr val="FFFFFF"/>
                </a:highlight>
                <a:latin typeface="Consolas"/>
                <a:ea typeface="Consolas"/>
                <a:cs typeface="Consolas"/>
                <a:sym typeface="Consolas"/>
              </a:rPr>
              <a:t>alert</a:t>
            </a:r>
            <a:r>
              <a:rPr lang="en-US" sz="1600">
                <a:solidFill>
                  <a:srgbClr val="000000"/>
                </a:solidFill>
                <a:highlight>
                  <a:srgbClr val="FFFFFF"/>
                </a:highlight>
                <a:latin typeface="Consolas"/>
                <a:ea typeface="Consolas"/>
                <a:cs typeface="Consolas"/>
                <a:sym typeface="Consolas"/>
              </a:rPr>
              <a:t>(</a:t>
            </a:r>
            <a:r>
              <a:rPr lang="en-US" sz="1600">
                <a:solidFill>
                  <a:srgbClr val="A31515"/>
                </a:solidFill>
                <a:highlight>
                  <a:srgbClr val="FFFFFF"/>
                </a:highlight>
                <a:latin typeface="Consolas"/>
                <a:ea typeface="Consolas"/>
                <a:cs typeface="Consolas"/>
                <a:sym typeface="Consolas"/>
              </a:rPr>
              <a:t>"This is my warning message"</a:t>
            </a:r>
            <a:r>
              <a:rPr lang="en-US" sz="1600">
                <a:solidFill>
                  <a:srgbClr val="000000"/>
                </a:solidFill>
                <a:highlight>
                  <a:srgbClr val="FFFFFF"/>
                </a:highlight>
                <a:latin typeface="Consolas"/>
                <a:ea typeface="Consolas"/>
                <a:cs typeface="Consolas"/>
                <a:sym typeface="Consolas"/>
              </a:rPr>
              <a:t>);</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600">
                <a:solidFill>
                  <a:srgbClr val="000000"/>
                </a:solidFill>
                <a:highlight>
                  <a:srgbClr val="FFFFFF"/>
                </a:highlight>
                <a:latin typeface="Consolas"/>
                <a:ea typeface="Consolas"/>
                <a:cs typeface="Consolas"/>
                <a:sym typeface="Consolas"/>
              </a:rPr>
              <a:t>} </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600">
                <a:solidFill>
                  <a:srgbClr val="000000"/>
                </a:solidFill>
                <a:highlight>
                  <a:srgbClr val="FFFFFF"/>
                </a:highlight>
                <a:latin typeface="Consolas"/>
                <a:ea typeface="Consolas"/>
                <a:cs typeface="Consolas"/>
                <a:sym typeface="Consolas"/>
              </a:rPr>
              <a:t>or in TypeScript </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600">
                <a:solidFill>
                  <a:srgbClr val="0000FF"/>
                </a:solidFill>
                <a:highlight>
                  <a:schemeClr val="lt1"/>
                </a:highlight>
                <a:latin typeface="Consolas"/>
                <a:ea typeface="Consolas"/>
                <a:cs typeface="Consolas"/>
                <a:sym typeface="Consolas"/>
              </a:rPr>
              <a:t>function</a:t>
            </a:r>
            <a:r>
              <a:rPr lang="en-US" sz="1600">
                <a:solidFill>
                  <a:schemeClr val="dk1"/>
                </a:solidFill>
                <a:highlight>
                  <a:schemeClr val="lt1"/>
                </a:highlight>
                <a:latin typeface="Consolas"/>
                <a:ea typeface="Consolas"/>
                <a:cs typeface="Consolas"/>
                <a:sym typeface="Consolas"/>
              </a:rPr>
              <a:t> </a:t>
            </a:r>
            <a:r>
              <a:rPr lang="en-US" sz="1600">
                <a:solidFill>
                  <a:srgbClr val="795E26"/>
                </a:solidFill>
                <a:highlight>
                  <a:schemeClr val="lt1"/>
                </a:highlight>
                <a:latin typeface="Consolas"/>
                <a:ea typeface="Consolas"/>
                <a:cs typeface="Consolas"/>
                <a:sym typeface="Consolas"/>
              </a:rPr>
              <a:t>warnUser</a:t>
            </a:r>
            <a:r>
              <a:rPr lang="en-US" sz="1600">
                <a:solidFill>
                  <a:schemeClr val="dk1"/>
                </a:solidFill>
                <a:highlight>
                  <a:schemeClr val="lt1"/>
                </a:highlight>
                <a:latin typeface="Consolas"/>
                <a:ea typeface="Consolas"/>
                <a:cs typeface="Consolas"/>
                <a:sym typeface="Consolas"/>
              </a:rPr>
              <a:t>():</a:t>
            </a:r>
            <a:r>
              <a:rPr lang="en-US" sz="1600">
                <a:solidFill>
                  <a:srgbClr val="267F99"/>
                </a:solidFill>
                <a:highlight>
                  <a:schemeClr val="lt1"/>
                </a:highlight>
                <a:latin typeface="Consolas"/>
                <a:ea typeface="Consolas"/>
                <a:cs typeface="Consolas"/>
                <a:sym typeface="Consolas"/>
              </a:rPr>
              <a:t> void </a:t>
            </a:r>
            <a:r>
              <a:rPr lang="en-US" sz="1600">
                <a:solidFill>
                  <a:schemeClr val="dk1"/>
                </a:solidFill>
                <a:highlight>
                  <a:schemeClr val="lt1"/>
                </a:highlight>
                <a:latin typeface="Consolas"/>
                <a:ea typeface="Consolas"/>
                <a:cs typeface="Consolas"/>
                <a:sym typeface="Consolas"/>
              </a:rPr>
              <a:t>{</a:t>
            </a:r>
            <a:endParaRPr sz="16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600">
                <a:solidFill>
                  <a:schemeClr val="dk1"/>
                </a:solidFill>
                <a:highlight>
                  <a:schemeClr val="lt1"/>
                </a:highlight>
                <a:latin typeface="Consolas"/>
                <a:ea typeface="Consolas"/>
                <a:cs typeface="Consolas"/>
                <a:sym typeface="Consolas"/>
              </a:rPr>
              <a:t>    </a:t>
            </a:r>
            <a:r>
              <a:rPr lang="en-US" sz="1600">
                <a:solidFill>
                  <a:srgbClr val="795E26"/>
                </a:solidFill>
                <a:highlight>
                  <a:schemeClr val="lt1"/>
                </a:highlight>
                <a:latin typeface="Consolas"/>
                <a:ea typeface="Consolas"/>
                <a:cs typeface="Consolas"/>
                <a:sym typeface="Consolas"/>
              </a:rPr>
              <a:t>alert</a:t>
            </a:r>
            <a:r>
              <a:rPr lang="en-US" sz="1600">
                <a:solidFill>
                  <a:schemeClr val="dk1"/>
                </a:solidFill>
                <a:highlight>
                  <a:schemeClr val="lt1"/>
                </a:highlight>
                <a:latin typeface="Consolas"/>
                <a:ea typeface="Consolas"/>
                <a:cs typeface="Consolas"/>
                <a:sym typeface="Consolas"/>
              </a:rPr>
              <a:t>(</a:t>
            </a:r>
            <a:r>
              <a:rPr lang="en-US" sz="1600">
                <a:solidFill>
                  <a:srgbClr val="A31515"/>
                </a:solidFill>
                <a:highlight>
                  <a:schemeClr val="lt1"/>
                </a:highlight>
                <a:latin typeface="Consolas"/>
                <a:ea typeface="Consolas"/>
                <a:cs typeface="Consolas"/>
                <a:sym typeface="Consolas"/>
              </a:rPr>
              <a:t>"This is my warning message"</a:t>
            </a:r>
            <a:r>
              <a:rPr lang="en-US" sz="1600">
                <a:solidFill>
                  <a:schemeClr val="dk1"/>
                </a:solidFill>
                <a:highlight>
                  <a:schemeClr val="lt1"/>
                </a:highlight>
                <a:latin typeface="Consolas"/>
                <a:ea typeface="Consolas"/>
                <a:cs typeface="Consolas"/>
                <a:sym typeface="Consolas"/>
              </a:rPr>
              <a:t>);</a:t>
            </a:r>
            <a:endParaRPr sz="16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600">
                <a:solidFill>
                  <a:schemeClr val="dk1"/>
                </a:solidFill>
                <a:highlight>
                  <a:schemeClr val="lt1"/>
                </a:highlight>
                <a:latin typeface="Consolas"/>
                <a:ea typeface="Consolas"/>
                <a:cs typeface="Consolas"/>
                <a:sym typeface="Consolas"/>
              </a:rPr>
              <a:t>}</a:t>
            </a:r>
            <a:endParaRPr sz="16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600"/>
          </a:p>
          <a:p>
            <a:pPr indent="0" lvl="0" marL="0" marR="0" rtl="0" algn="l">
              <a:lnSpc>
                <a:spcPct val="135714"/>
              </a:lnSpc>
              <a:spcBef>
                <a:spcPts val="600"/>
              </a:spcBef>
              <a:spcAft>
                <a:spcPts val="0"/>
              </a:spcAft>
              <a:buNone/>
            </a:pPr>
            <a:r>
              <a:rPr lang="en-US" sz="1600">
                <a:solidFill>
                  <a:srgbClr val="0000FF"/>
                </a:solidFill>
                <a:highlight>
                  <a:srgbClr val="FFFFFF"/>
                </a:highlight>
                <a:latin typeface="Consolas"/>
                <a:ea typeface="Consolas"/>
                <a:cs typeface="Consolas"/>
                <a:sym typeface="Consolas"/>
              </a:rPr>
              <a:t>let</a:t>
            </a:r>
            <a:r>
              <a:rPr lang="en-US" sz="1600">
                <a:solidFill>
                  <a:schemeClr val="dk1"/>
                </a:solidFill>
                <a:highlight>
                  <a:schemeClr val="lt1"/>
                </a:highlight>
                <a:latin typeface="Consolas"/>
                <a:ea typeface="Consolas"/>
                <a:cs typeface="Consolas"/>
                <a:sym typeface="Consolas"/>
              </a:rPr>
              <a:t> nothing = </a:t>
            </a:r>
            <a:r>
              <a:rPr lang="en-US" sz="1600">
                <a:solidFill>
                  <a:srgbClr val="795E26"/>
                </a:solidFill>
                <a:highlight>
                  <a:schemeClr val="lt1"/>
                </a:highlight>
                <a:latin typeface="Consolas"/>
                <a:ea typeface="Consolas"/>
                <a:cs typeface="Consolas"/>
                <a:sym typeface="Consolas"/>
              </a:rPr>
              <a:t>warnUser</a:t>
            </a:r>
            <a:r>
              <a:rPr lang="en-US" sz="1600">
                <a:solidFill>
                  <a:schemeClr val="dk1"/>
                </a:solidFill>
                <a:highlight>
                  <a:schemeClr val="lt1"/>
                </a:highlight>
                <a:latin typeface="Consolas"/>
                <a:ea typeface="Consolas"/>
                <a:cs typeface="Consolas"/>
                <a:sym typeface="Consolas"/>
              </a:rPr>
              <a:t>()</a:t>
            </a:r>
            <a:endParaRPr sz="1600">
              <a:solidFill>
                <a:schemeClr val="dk1"/>
              </a:solidFill>
              <a:highlight>
                <a:schemeClr val="lt1"/>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US" sz="1600">
                <a:solidFill>
                  <a:srgbClr val="008000"/>
                </a:solidFill>
                <a:highlight>
                  <a:schemeClr val="lt1"/>
                </a:highlight>
                <a:latin typeface="Consolas"/>
                <a:ea typeface="Consolas"/>
                <a:cs typeface="Consolas"/>
                <a:sym typeface="Consolas"/>
              </a:rPr>
              <a:t>//nothing is undefined </a:t>
            </a:r>
            <a:endParaRPr sz="1600">
              <a:solidFill>
                <a:srgbClr val="008000"/>
              </a:solidFill>
              <a:highlight>
                <a:schemeClr val="lt1"/>
              </a:highlight>
              <a:latin typeface="Consolas"/>
              <a:ea typeface="Consolas"/>
              <a:cs typeface="Consolas"/>
              <a:sym typeface="Consolas"/>
            </a:endParaRPr>
          </a:p>
        </p:txBody>
      </p:sp>
      <p:sp>
        <p:nvSpPr>
          <p:cNvPr id="1098" name="Google Shape;1098;p65"/>
          <p:cNvSpPr txBox="1"/>
          <p:nvPr>
            <p:ph idx="2" type="body"/>
          </p:nvPr>
        </p:nvSpPr>
        <p:spPr>
          <a:xfrm>
            <a:off x="863475" y="1324500"/>
            <a:ext cx="4967100" cy="48615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1800">
                <a:solidFill>
                  <a:srgbClr val="7F7F7F"/>
                </a:solidFill>
              </a:rPr>
              <a:t>Null and Undefined</a:t>
            </a:r>
            <a:endParaRPr b="1" sz="1800">
              <a:solidFill>
                <a:srgbClr val="7F7F7F"/>
              </a:solidFill>
            </a:endParaRPr>
          </a:p>
          <a:p>
            <a:pPr indent="0" lvl="0" marL="0" marR="0" rtl="0" algn="l">
              <a:lnSpc>
                <a:spcPct val="100000"/>
              </a:lnSpc>
              <a:spcBef>
                <a:spcPts val="0"/>
              </a:spcBef>
              <a:spcAft>
                <a:spcPts val="0"/>
              </a:spcAft>
              <a:buNone/>
            </a:pPr>
            <a:r>
              <a:t/>
            </a:r>
            <a:endParaRPr b="1" sz="1800">
              <a:solidFill>
                <a:srgbClr val="7F7F7F"/>
              </a:solidFill>
            </a:endParaRPr>
          </a:p>
          <a:p>
            <a:pPr indent="0" lvl="0" marL="0" rtl="0" algn="l">
              <a:spcBef>
                <a:spcPts val="0"/>
              </a:spcBef>
              <a:spcAft>
                <a:spcPts val="0"/>
              </a:spcAft>
              <a:buNone/>
            </a:pPr>
            <a:r>
              <a:rPr lang="en-US"/>
              <a:t>Both are types in shared by JavaScript and TypeScript. They seem similar but have specific meanings. </a:t>
            </a:r>
            <a:endParaRPr/>
          </a:p>
          <a:p>
            <a:pPr indent="0" lvl="0" marL="0" rtl="0" algn="l">
              <a:spcBef>
                <a:spcPts val="600"/>
              </a:spcBef>
              <a:spcAft>
                <a:spcPts val="0"/>
              </a:spcAft>
              <a:buNone/>
            </a:pPr>
            <a:r>
              <a:rPr b="1" lang="en-US"/>
              <a:t>Undefined </a:t>
            </a:r>
            <a:r>
              <a:rPr lang="en-US"/>
              <a:t>is a value set to a variable if no value has been assigned. </a:t>
            </a:r>
            <a:endParaRPr/>
          </a:p>
          <a:p>
            <a:pPr indent="0" lvl="0" marL="0" rtl="0" algn="l">
              <a:spcBef>
                <a:spcPts val="600"/>
              </a:spcBef>
              <a:spcAft>
                <a:spcPts val="0"/>
              </a:spcAft>
              <a:buNone/>
            </a:pPr>
            <a:r>
              <a:t/>
            </a:r>
            <a:endParaRPr/>
          </a:p>
          <a:p>
            <a:pPr indent="0" lvl="0" marL="0" rtl="0" algn="l">
              <a:lnSpc>
                <a:spcPct val="135714"/>
              </a:lnSpc>
              <a:spcBef>
                <a:spcPts val="600"/>
              </a:spcBef>
              <a:spcAft>
                <a:spcPts val="0"/>
              </a:spcAft>
              <a:buClr>
                <a:schemeClr val="dk1"/>
              </a:buClr>
              <a:buSzPts val="1100"/>
              <a:buFont typeface="Arial"/>
              <a:buNone/>
            </a:pPr>
            <a:r>
              <a:rPr lang="en-US">
                <a:solidFill>
                  <a:srgbClr val="0000FF"/>
                </a:solidFill>
                <a:highlight>
                  <a:schemeClr val="lt1"/>
                </a:highlight>
                <a:latin typeface="Consolas"/>
                <a:ea typeface="Consolas"/>
                <a:cs typeface="Consolas"/>
                <a:sym typeface="Consolas"/>
              </a:rPr>
              <a:t>let</a:t>
            </a:r>
            <a:r>
              <a:rPr lang="en-US">
                <a:solidFill>
                  <a:schemeClr val="dk1"/>
                </a:solidFill>
                <a:highlight>
                  <a:schemeClr val="lt1"/>
                </a:highlight>
                <a:latin typeface="Consolas"/>
                <a:ea typeface="Consolas"/>
                <a:cs typeface="Consolas"/>
                <a:sym typeface="Consolas"/>
              </a:rPr>
              <a:t> </a:t>
            </a:r>
            <a:r>
              <a:rPr lang="en-US">
                <a:solidFill>
                  <a:srgbClr val="001080"/>
                </a:solidFill>
                <a:highlight>
                  <a:schemeClr val="lt1"/>
                </a:highlight>
                <a:latin typeface="Consolas"/>
                <a:ea typeface="Consolas"/>
                <a:cs typeface="Consolas"/>
                <a:sym typeface="Consolas"/>
              </a:rPr>
              <a:t>u</a:t>
            </a:r>
            <a:r>
              <a:rPr lang="en-US">
                <a:solidFill>
                  <a:schemeClr val="dk1"/>
                </a:solidFill>
                <a:highlight>
                  <a:schemeClr val="lt1"/>
                </a:highlight>
                <a:latin typeface="Consolas"/>
                <a:ea typeface="Consolas"/>
                <a:cs typeface="Consolas"/>
                <a:sym typeface="Consolas"/>
              </a:rPr>
              <a:t>; // undefined</a:t>
            </a:r>
            <a:endParaRPr/>
          </a:p>
          <a:p>
            <a:pPr indent="0" lvl="0" marL="0" rtl="0" algn="l">
              <a:spcBef>
                <a:spcPts val="0"/>
              </a:spcBef>
              <a:spcAft>
                <a:spcPts val="0"/>
              </a:spcAft>
              <a:buNone/>
            </a:pPr>
            <a:r>
              <a:t/>
            </a:r>
            <a:endParaRPr/>
          </a:p>
          <a:p>
            <a:pPr indent="0" lvl="0" marL="0" rtl="0" algn="l">
              <a:spcBef>
                <a:spcPts val="600"/>
              </a:spcBef>
              <a:spcAft>
                <a:spcPts val="0"/>
              </a:spcAft>
              <a:buNone/>
            </a:pPr>
            <a:r>
              <a:rPr b="1" lang="en-US"/>
              <a:t>Null </a:t>
            </a:r>
            <a:r>
              <a:rPr lang="en-US"/>
              <a:t>can be used to explicitly state that “no value” is returned. </a:t>
            </a:r>
            <a:endParaRPr/>
          </a:p>
          <a:p>
            <a:pPr indent="0" lvl="0" marL="0" marR="0" rtl="0" algn="l">
              <a:lnSpc>
                <a:spcPct val="135714"/>
              </a:lnSpc>
              <a:spcBef>
                <a:spcPts val="600"/>
              </a:spcBef>
              <a:spcAft>
                <a:spcPts val="0"/>
              </a:spcAft>
              <a:buNone/>
            </a:pPr>
            <a:r>
              <a:t/>
            </a:r>
            <a:endParaRPr>
              <a:solidFill>
                <a:srgbClr val="0000FF"/>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lang="en-US">
                <a:solidFill>
                  <a:srgbClr val="0000FF"/>
                </a:solidFill>
                <a:highlight>
                  <a:srgbClr val="FFFFFF"/>
                </a:highlight>
                <a:latin typeface="Consolas"/>
                <a:ea typeface="Consolas"/>
                <a:cs typeface="Consolas"/>
                <a:sym typeface="Consolas"/>
              </a:rPr>
              <a:t>let</a:t>
            </a:r>
            <a:r>
              <a:rPr lang="en-US">
                <a:solidFill>
                  <a:srgbClr val="000000"/>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n</a:t>
            </a:r>
            <a:r>
              <a:rPr lang="en-US">
                <a:solidFill>
                  <a:srgbClr val="000000"/>
                </a:solidFill>
                <a:highlight>
                  <a:srgbClr val="FFFFFF"/>
                </a:highlight>
                <a:latin typeface="Consolas"/>
                <a:ea typeface="Consolas"/>
                <a:cs typeface="Consolas"/>
                <a:sym typeface="Consolas"/>
              </a:rPr>
              <a:t> = </a:t>
            </a:r>
            <a:r>
              <a:rPr lang="en-US">
                <a:solidFill>
                  <a:srgbClr val="0000FF"/>
                </a:solidFill>
                <a:highlight>
                  <a:srgbClr val="FFFFFF"/>
                </a:highlight>
                <a:latin typeface="Consolas"/>
                <a:ea typeface="Consolas"/>
                <a:cs typeface="Consolas"/>
                <a:sym typeface="Consolas"/>
              </a:rPr>
              <a:t>null</a:t>
            </a:r>
            <a:r>
              <a:rPr lang="en-US">
                <a:solidFill>
                  <a:srgbClr val="000000"/>
                </a:solidFill>
                <a:highlight>
                  <a:srgbClr val="FFFFFF"/>
                </a:highlight>
                <a:latin typeface="Consolas"/>
                <a:ea typeface="Consolas"/>
                <a:cs typeface="Consolas"/>
                <a:sym typeface="Consolas"/>
              </a:rPr>
              <a:t>;</a:t>
            </a:r>
            <a:endParaRPr>
              <a:solidFill>
                <a:srgbClr val="000000"/>
              </a:solidFill>
              <a:highlight>
                <a:srgbClr val="FFFFFF"/>
              </a:highlight>
              <a:latin typeface="Consolas"/>
              <a:ea typeface="Consolas"/>
              <a:cs typeface="Consolas"/>
              <a:sym typeface="Consolas"/>
            </a:endParaRPr>
          </a:p>
          <a:p>
            <a:pPr indent="0" lvl="0" marL="0" rtl="0" algn="l">
              <a:spcBef>
                <a:spcPts val="1300"/>
              </a:spcBef>
              <a:spcAft>
                <a:spcPts val="0"/>
              </a:spcAft>
              <a:buNone/>
            </a:pPr>
            <a:r>
              <a:rPr lang="en-US"/>
              <a:t>By default, both are subtypes of all the other, therefore we can assign </a:t>
            </a:r>
            <a:r>
              <a:rPr b="1" lang="en-US"/>
              <a:t>null </a:t>
            </a:r>
            <a:r>
              <a:rPr lang="en-US"/>
              <a:t>or </a:t>
            </a:r>
            <a:r>
              <a:rPr b="1" lang="en-US"/>
              <a:t>undefined </a:t>
            </a:r>
            <a:r>
              <a:rPr lang="en-US"/>
              <a:t>to any variable of any other type like </a:t>
            </a:r>
            <a:r>
              <a:rPr b="1" lang="en-US"/>
              <a:t>number</a:t>
            </a:r>
            <a:r>
              <a:rPr lang="en-US"/>
              <a:t> or </a:t>
            </a:r>
            <a:r>
              <a:rPr b="1" lang="en-US"/>
              <a:t>string</a:t>
            </a:r>
            <a:r>
              <a:rPr lang="en-US"/>
              <a:t>. </a:t>
            </a:r>
            <a:endParaRPr/>
          </a:p>
          <a:p>
            <a:pPr indent="0" lvl="0" marL="0" rtl="0" algn="l">
              <a:spcBef>
                <a:spcPts val="1300"/>
              </a:spcBef>
              <a:spcAft>
                <a:spcPts val="600"/>
              </a:spcAft>
              <a:buNone/>
            </a:pPr>
            <a:r>
              <a:rPr b="1" lang="en-US"/>
              <a:t>Both values evaluate to “false”. See “Falsy Values”.</a:t>
            </a:r>
            <a:endParaRPr b="1"/>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3" name="Shape 1103"/>
        <p:cNvGrpSpPr/>
        <p:nvPr/>
      </p:nvGrpSpPr>
      <p:grpSpPr>
        <a:xfrm>
          <a:off x="0" y="0"/>
          <a:ext cx="0" cy="0"/>
          <a:chOff x="0" y="0"/>
          <a:chExt cx="0" cy="0"/>
        </a:xfrm>
      </p:grpSpPr>
      <p:sp>
        <p:nvSpPr>
          <p:cNvPr id="1104" name="Google Shape;1104;p66"/>
          <p:cNvSpPr txBox="1"/>
          <p:nvPr>
            <p:ph idx="2" type="body"/>
          </p:nvPr>
        </p:nvSpPr>
        <p:spPr>
          <a:xfrm>
            <a:off x="863475" y="2016550"/>
            <a:ext cx="5654100" cy="3590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I</a:t>
            </a:r>
            <a:r>
              <a:rPr lang="en-US" sz="1800"/>
              <a:t>n JavaScript and TypeScript there is a specific </a:t>
            </a:r>
            <a:r>
              <a:rPr b="1" lang="en-US" sz="1800">
                <a:latin typeface="Consolas"/>
                <a:ea typeface="Consolas"/>
                <a:cs typeface="Consolas"/>
                <a:sym typeface="Consolas"/>
              </a:rPr>
              <a:t>boolean</a:t>
            </a:r>
            <a:r>
              <a:rPr lang="en-US" sz="1800"/>
              <a:t> type which can has the value of </a:t>
            </a:r>
            <a:r>
              <a:rPr b="1" lang="en-US" sz="1800">
                <a:latin typeface="Consolas"/>
                <a:ea typeface="Consolas"/>
                <a:cs typeface="Consolas"/>
                <a:sym typeface="Consolas"/>
              </a:rPr>
              <a:t>true</a:t>
            </a:r>
            <a:r>
              <a:rPr lang="en-US" sz="1800"/>
              <a:t> and </a:t>
            </a:r>
            <a:r>
              <a:rPr b="1" lang="en-US" sz="1800">
                <a:latin typeface="Consolas"/>
                <a:ea typeface="Consolas"/>
                <a:cs typeface="Consolas"/>
                <a:sym typeface="Consolas"/>
              </a:rPr>
              <a:t>false</a:t>
            </a:r>
            <a:r>
              <a:rPr lang="en-US" sz="1800"/>
              <a:t>.</a:t>
            </a:r>
            <a:r>
              <a:rPr lang="en-US" sz="1800"/>
              <a:t> </a:t>
            </a:r>
            <a:endParaRPr sz="1800"/>
          </a:p>
          <a:p>
            <a:pPr indent="0" lvl="0" marL="0" rtl="0" algn="l">
              <a:spcBef>
                <a:spcPts val="600"/>
              </a:spcBef>
              <a:spcAft>
                <a:spcPts val="0"/>
              </a:spcAft>
              <a:buNone/>
            </a:pPr>
            <a:r>
              <a:t/>
            </a:r>
            <a:endParaRPr sz="1800"/>
          </a:p>
          <a:p>
            <a:pPr indent="0" lvl="0" marL="0" marR="0" rtl="0" algn="l">
              <a:lnSpc>
                <a:spcPct val="100000"/>
              </a:lnSpc>
              <a:spcBef>
                <a:spcPts val="600"/>
              </a:spcBef>
              <a:spcAft>
                <a:spcPts val="0"/>
              </a:spcAft>
              <a:buNone/>
            </a:pPr>
            <a:r>
              <a:rPr lang="en-US" sz="1800"/>
              <a:t>Values of this type can be used for boolean expressions, expressions which </a:t>
            </a:r>
            <a:r>
              <a:rPr lang="en-US" sz="1800"/>
              <a:t>evaluate</a:t>
            </a:r>
            <a:r>
              <a:rPr lang="en-US" sz="1800"/>
              <a:t> to </a:t>
            </a:r>
            <a:r>
              <a:rPr b="1" lang="en-US" sz="1800">
                <a:latin typeface="Consolas"/>
                <a:ea typeface="Consolas"/>
                <a:cs typeface="Consolas"/>
                <a:sym typeface="Consolas"/>
              </a:rPr>
              <a:t>true</a:t>
            </a:r>
            <a:r>
              <a:rPr lang="en-US" sz="1800"/>
              <a:t> and </a:t>
            </a:r>
            <a:r>
              <a:rPr b="1" lang="en-US" sz="1800">
                <a:latin typeface="Consolas"/>
                <a:ea typeface="Consolas"/>
                <a:cs typeface="Consolas"/>
                <a:sym typeface="Consolas"/>
              </a:rPr>
              <a:t>false</a:t>
            </a:r>
            <a:r>
              <a:rPr lang="en-US" sz="1800"/>
              <a:t>. But not just values of the boolean type can be used. It is possible to use a series of values from other types. These evaluate to false when coerced by JavaScript's typing engine into a boolean value, but they are not necessarily equal to each other. It is said that these values are “falsy”. Not equal to </a:t>
            </a:r>
            <a:r>
              <a:rPr b="1" lang="en-US" sz="1800">
                <a:latin typeface="Consolas"/>
                <a:ea typeface="Consolas"/>
                <a:cs typeface="Consolas"/>
                <a:sym typeface="Consolas"/>
              </a:rPr>
              <a:t>false</a:t>
            </a:r>
            <a:r>
              <a:rPr lang="en-US" sz="1800"/>
              <a:t> but evaluating to it. </a:t>
            </a:r>
            <a:endParaRPr sz="1800"/>
          </a:p>
          <a:p>
            <a:pPr indent="0" lvl="0" marL="0" rtl="0" algn="l">
              <a:spcBef>
                <a:spcPts val="600"/>
              </a:spcBef>
              <a:spcAft>
                <a:spcPts val="0"/>
              </a:spcAft>
              <a:buNone/>
            </a:pPr>
            <a:r>
              <a:t/>
            </a:r>
            <a:endParaRPr sz="1800"/>
          </a:p>
          <a:p>
            <a:pPr indent="0" lvl="0" marL="0" marR="0" rtl="0" algn="l">
              <a:lnSpc>
                <a:spcPct val="100000"/>
              </a:lnSpc>
              <a:spcBef>
                <a:spcPts val="600"/>
              </a:spcBef>
              <a:spcAft>
                <a:spcPts val="600"/>
              </a:spcAft>
              <a:buNone/>
            </a:pPr>
            <a:r>
              <a:rPr lang="en-US" sz="1800"/>
              <a:t>The falsy values in JavaScript are </a:t>
            </a:r>
            <a:r>
              <a:rPr b="1" lang="en-US" sz="1800">
                <a:latin typeface="Consolas"/>
                <a:ea typeface="Consolas"/>
                <a:cs typeface="Consolas"/>
                <a:sym typeface="Consolas"/>
              </a:rPr>
              <a:t>0</a:t>
            </a:r>
            <a:r>
              <a:rPr lang="en-US" sz="1800"/>
              <a:t> , </a:t>
            </a:r>
            <a:r>
              <a:rPr b="1" lang="en-US" sz="1800">
                <a:latin typeface="Consolas"/>
                <a:ea typeface="Consolas"/>
                <a:cs typeface="Consolas"/>
                <a:sym typeface="Consolas"/>
              </a:rPr>
              <a:t>0n</a:t>
            </a:r>
            <a:r>
              <a:rPr lang="en-US" sz="1800"/>
              <a:t> , </a:t>
            </a:r>
            <a:r>
              <a:rPr b="1" lang="en-US" sz="1800">
                <a:latin typeface="Consolas"/>
                <a:ea typeface="Consolas"/>
                <a:cs typeface="Consolas"/>
                <a:sym typeface="Consolas"/>
              </a:rPr>
              <a:t>null</a:t>
            </a:r>
            <a:r>
              <a:rPr lang="en-US" sz="1800"/>
              <a:t> , </a:t>
            </a:r>
            <a:r>
              <a:rPr b="1" lang="en-US" sz="1800">
                <a:latin typeface="Consolas"/>
                <a:ea typeface="Consolas"/>
                <a:cs typeface="Consolas"/>
                <a:sym typeface="Consolas"/>
              </a:rPr>
              <a:t>undefined</a:t>
            </a:r>
            <a:r>
              <a:rPr lang="en-US" sz="1800"/>
              <a:t> , </a:t>
            </a:r>
            <a:r>
              <a:rPr b="1" lang="en-US" sz="1800">
                <a:latin typeface="Consolas"/>
                <a:ea typeface="Consolas"/>
                <a:cs typeface="Consolas"/>
                <a:sym typeface="Consolas"/>
              </a:rPr>
              <a:t>false</a:t>
            </a:r>
            <a:r>
              <a:rPr lang="en-US" sz="1800"/>
              <a:t> , </a:t>
            </a:r>
            <a:r>
              <a:rPr b="1" lang="en-US" sz="1800">
                <a:latin typeface="Consolas"/>
                <a:ea typeface="Consolas"/>
                <a:cs typeface="Consolas"/>
                <a:sym typeface="Consolas"/>
              </a:rPr>
              <a:t>NaN</a:t>
            </a:r>
            <a:r>
              <a:rPr lang="en-US" sz="1800"/>
              <a:t> , and the empty string </a:t>
            </a:r>
            <a:r>
              <a:rPr b="1" lang="en-US" sz="1800">
                <a:latin typeface="Consolas"/>
                <a:ea typeface="Consolas"/>
                <a:cs typeface="Consolas"/>
                <a:sym typeface="Consolas"/>
              </a:rPr>
              <a:t>“”</a:t>
            </a:r>
            <a:r>
              <a:rPr lang="en-US" sz="1800"/>
              <a:t> . </a:t>
            </a:r>
            <a:endParaRPr sz="1800"/>
          </a:p>
        </p:txBody>
      </p:sp>
      <p:sp>
        <p:nvSpPr>
          <p:cNvPr id="1105" name="Google Shape;1105;p66"/>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Falsy Values</a:t>
            </a:r>
            <a:endParaRPr/>
          </a:p>
        </p:txBody>
      </p:sp>
      <p:sp>
        <p:nvSpPr>
          <p:cNvPr id="1106" name="Google Shape;1106;p66"/>
          <p:cNvSpPr txBox="1"/>
          <p:nvPr>
            <p:ph idx="1" type="body"/>
          </p:nvPr>
        </p:nvSpPr>
        <p:spPr>
          <a:xfrm>
            <a:off x="6875025" y="2195350"/>
            <a:ext cx="5046300" cy="3233100"/>
          </a:xfrm>
          <a:prstGeom prst="rect">
            <a:avLst/>
          </a:prstGeom>
          <a:ln cap="flat" cmpd="sng" w="9525">
            <a:solidFill>
              <a:schemeClr val="accent2"/>
            </a:solidFill>
            <a:prstDash val="solid"/>
            <a:round/>
            <a:headEnd len="sm" w="sm" type="none"/>
            <a:tailEnd len="sm" w="sm" type="none"/>
          </a:ln>
        </p:spPr>
        <p:txBody>
          <a:bodyPr anchorCtr="0" anchor="ctr" bIns="91425" lIns="182875" spcFirstLastPara="1" rIns="91425" wrap="square" tIns="182875">
            <a:noAutofit/>
          </a:bodyPr>
          <a:lstStyle/>
          <a:p>
            <a:pPr indent="0" lvl="0" marL="0" rtl="0" algn="l">
              <a:lnSpc>
                <a:spcPct val="133333"/>
              </a:lnSpc>
              <a:spcBef>
                <a:spcPts val="0"/>
              </a:spcBef>
              <a:spcAft>
                <a:spcPts val="0"/>
              </a:spcAft>
              <a:buClr>
                <a:schemeClr val="dk1"/>
              </a:buClr>
              <a:buSzPts val="1100"/>
              <a:buFont typeface="Arial"/>
              <a:buNone/>
            </a:pPr>
            <a:r>
              <a:rPr lang="en-US" sz="1800">
                <a:solidFill>
                  <a:srgbClr val="0000FF"/>
                </a:solidFill>
                <a:highlight>
                  <a:srgbClr val="FFFFFF"/>
                </a:highlight>
                <a:latin typeface="Consolas"/>
                <a:ea typeface="Consolas"/>
                <a:cs typeface="Consolas"/>
                <a:sym typeface="Consolas"/>
              </a:rPr>
              <a:t>let</a:t>
            </a:r>
            <a:r>
              <a:rPr lang="en-US" sz="1800">
                <a:solidFill>
                  <a:schemeClr val="dk1"/>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realfalse</a:t>
            </a:r>
            <a:r>
              <a:rPr lang="en-US" sz="1800">
                <a:solidFill>
                  <a:schemeClr val="dk1"/>
                </a:solidFill>
                <a:highlight>
                  <a:srgbClr val="FFFFFF"/>
                </a:highlight>
                <a:latin typeface="Consolas"/>
                <a:ea typeface="Consolas"/>
                <a:cs typeface="Consolas"/>
                <a:sym typeface="Consolas"/>
              </a:rPr>
              <a:t>   : </a:t>
            </a:r>
            <a:r>
              <a:rPr lang="en-US" sz="1800">
                <a:solidFill>
                  <a:srgbClr val="267F99"/>
                </a:solidFill>
                <a:highlight>
                  <a:srgbClr val="FFFFFF"/>
                </a:highlight>
                <a:latin typeface="Consolas"/>
                <a:ea typeface="Consolas"/>
                <a:cs typeface="Consolas"/>
                <a:sym typeface="Consolas"/>
              </a:rPr>
              <a:t>boolean</a:t>
            </a:r>
            <a:r>
              <a:rPr lang="en-US" sz="1800">
                <a:solidFill>
                  <a:schemeClr val="dk1"/>
                </a:solidFill>
                <a:highlight>
                  <a:srgbClr val="FFFFFF"/>
                </a:highlight>
                <a:latin typeface="Consolas"/>
                <a:ea typeface="Consolas"/>
                <a:cs typeface="Consolas"/>
                <a:sym typeface="Consolas"/>
              </a:rPr>
              <a:t> = </a:t>
            </a:r>
            <a:r>
              <a:rPr lang="en-US" sz="1800">
                <a:solidFill>
                  <a:srgbClr val="0000FF"/>
                </a:solidFill>
                <a:highlight>
                  <a:srgbClr val="FFFFFF"/>
                </a:highlight>
                <a:latin typeface="Consolas"/>
                <a:ea typeface="Consolas"/>
                <a:cs typeface="Consolas"/>
                <a:sym typeface="Consolas"/>
              </a:rPr>
              <a:t>false</a:t>
            </a:r>
            <a:endParaRPr sz="18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800">
                <a:solidFill>
                  <a:srgbClr val="0000FF"/>
                </a:solidFill>
                <a:highlight>
                  <a:srgbClr val="FFFFFF"/>
                </a:highlight>
                <a:latin typeface="Consolas"/>
                <a:ea typeface="Consolas"/>
                <a:cs typeface="Consolas"/>
                <a:sym typeface="Consolas"/>
              </a:rPr>
              <a:t>let</a:t>
            </a:r>
            <a:r>
              <a:rPr lang="en-US" sz="1800">
                <a:solidFill>
                  <a:schemeClr val="dk1"/>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falsyNumber</a:t>
            </a:r>
            <a:r>
              <a:rPr lang="en-US" sz="1800">
                <a:solidFill>
                  <a:schemeClr val="dk1"/>
                </a:solidFill>
                <a:highlight>
                  <a:srgbClr val="FFFFFF"/>
                </a:highlight>
                <a:latin typeface="Consolas"/>
                <a:ea typeface="Consolas"/>
                <a:cs typeface="Consolas"/>
                <a:sym typeface="Consolas"/>
              </a:rPr>
              <a:t> : </a:t>
            </a:r>
            <a:r>
              <a:rPr lang="en-US" sz="1800">
                <a:solidFill>
                  <a:srgbClr val="267F99"/>
                </a:solidFill>
                <a:highlight>
                  <a:srgbClr val="FFFFFF"/>
                </a:highlight>
                <a:latin typeface="Consolas"/>
                <a:ea typeface="Consolas"/>
                <a:cs typeface="Consolas"/>
                <a:sym typeface="Consolas"/>
              </a:rPr>
              <a:t>number</a:t>
            </a:r>
            <a:r>
              <a:rPr lang="en-US" sz="1800">
                <a:solidFill>
                  <a:schemeClr val="dk1"/>
                </a:solidFill>
                <a:highlight>
                  <a:srgbClr val="FFFFFF"/>
                </a:highlight>
                <a:latin typeface="Consolas"/>
                <a:ea typeface="Consolas"/>
                <a:cs typeface="Consolas"/>
                <a:sym typeface="Consolas"/>
              </a:rPr>
              <a:t> = </a:t>
            </a:r>
            <a:r>
              <a:rPr lang="en-US" sz="1800">
                <a:solidFill>
                  <a:srgbClr val="098658"/>
                </a:solidFill>
                <a:highlight>
                  <a:srgbClr val="FFFFFF"/>
                </a:highlight>
                <a:latin typeface="Consolas"/>
                <a:ea typeface="Consolas"/>
                <a:cs typeface="Consolas"/>
                <a:sym typeface="Consolas"/>
              </a:rPr>
              <a:t>0</a:t>
            </a:r>
            <a:endParaRPr sz="180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800">
                <a:solidFill>
                  <a:srgbClr val="0000FF"/>
                </a:solidFill>
                <a:highlight>
                  <a:srgbClr val="FFFFFF"/>
                </a:highlight>
                <a:latin typeface="Consolas"/>
                <a:ea typeface="Consolas"/>
                <a:cs typeface="Consolas"/>
                <a:sym typeface="Consolas"/>
              </a:rPr>
              <a:t>let</a:t>
            </a:r>
            <a:r>
              <a:rPr lang="en-US" sz="1800">
                <a:solidFill>
                  <a:schemeClr val="dk1"/>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falseNaN</a:t>
            </a:r>
            <a:r>
              <a:rPr lang="en-US" sz="1800">
                <a:solidFill>
                  <a:schemeClr val="dk1"/>
                </a:solidFill>
                <a:highlight>
                  <a:srgbClr val="FFFFFF"/>
                </a:highlight>
                <a:latin typeface="Consolas"/>
                <a:ea typeface="Consolas"/>
                <a:cs typeface="Consolas"/>
                <a:sym typeface="Consolas"/>
              </a:rPr>
              <a:t>    : </a:t>
            </a:r>
            <a:r>
              <a:rPr lang="en-US" sz="1800">
                <a:solidFill>
                  <a:srgbClr val="267F99"/>
                </a:solidFill>
                <a:highlight>
                  <a:srgbClr val="FFFFFF"/>
                </a:highlight>
                <a:latin typeface="Consolas"/>
                <a:ea typeface="Consolas"/>
                <a:cs typeface="Consolas"/>
                <a:sym typeface="Consolas"/>
              </a:rPr>
              <a:t>number</a:t>
            </a:r>
            <a:r>
              <a:rPr lang="en-US" sz="1800">
                <a:solidFill>
                  <a:schemeClr val="dk1"/>
                </a:solidFill>
                <a:highlight>
                  <a:srgbClr val="FFFFFF"/>
                </a:highlight>
                <a:latin typeface="Consolas"/>
                <a:ea typeface="Consolas"/>
                <a:cs typeface="Consolas"/>
                <a:sym typeface="Consolas"/>
              </a:rPr>
              <a:t> = </a:t>
            </a:r>
            <a:r>
              <a:rPr lang="en-US" sz="1800">
                <a:solidFill>
                  <a:srgbClr val="0000FF"/>
                </a:solidFill>
                <a:highlight>
                  <a:srgbClr val="FFFFFF"/>
                </a:highlight>
                <a:latin typeface="Consolas"/>
                <a:ea typeface="Consolas"/>
                <a:cs typeface="Consolas"/>
                <a:sym typeface="Consolas"/>
              </a:rPr>
              <a:t>NaN</a:t>
            </a:r>
            <a:endParaRPr sz="18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800">
                <a:solidFill>
                  <a:srgbClr val="0000FF"/>
                </a:solidFill>
                <a:highlight>
                  <a:srgbClr val="FFFFFF"/>
                </a:highlight>
                <a:latin typeface="Consolas"/>
                <a:ea typeface="Consolas"/>
                <a:cs typeface="Consolas"/>
                <a:sym typeface="Consolas"/>
              </a:rPr>
              <a:t>let</a:t>
            </a:r>
            <a:r>
              <a:rPr lang="en-US" sz="1800">
                <a:solidFill>
                  <a:schemeClr val="dk1"/>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falsyBigInt</a:t>
            </a:r>
            <a:r>
              <a:rPr lang="en-US" sz="1800">
                <a:solidFill>
                  <a:schemeClr val="dk1"/>
                </a:solidFill>
                <a:highlight>
                  <a:srgbClr val="FFFFFF"/>
                </a:highlight>
                <a:latin typeface="Consolas"/>
                <a:ea typeface="Consolas"/>
                <a:cs typeface="Consolas"/>
                <a:sym typeface="Consolas"/>
              </a:rPr>
              <a:t> : </a:t>
            </a:r>
            <a:r>
              <a:rPr lang="en-US" sz="1800">
                <a:solidFill>
                  <a:srgbClr val="267F99"/>
                </a:solidFill>
                <a:highlight>
                  <a:srgbClr val="FFFFFF"/>
                </a:highlight>
                <a:latin typeface="Consolas"/>
                <a:ea typeface="Consolas"/>
                <a:cs typeface="Consolas"/>
                <a:sym typeface="Consolas"/>
              </a:rPr>
              <a:t>bigint</a:t>
            </a:r>
            <a:r>
              <a:rPr lang="en-US" sz="1800">
                <a:solidFill>
                  <a:schemeClr val="dk1"/>
                </a:solidFill>
                <a:highlight>
                  <a:srgbClr val="FFFFFF"/>
                </a:highlight>
                <a:latin typeface="Consolas"/>
                <a:ea typeface="Consolas"/>
                <a:cs typeface="Consolas"/>
                <a:sym typeface="Consolas"/>
              </a:rPr>
              <a:t> = </a:t>
            </a:r>
            <a:r>
              <a:rPr lang="en-US" sz="1800">
                <a:solidFill>
                  <a:srgbClr val="098658"/>
                </a:solidFill>
                <a:highlight>
                  <a:srgbClr val="FFFFFF"/>
                </a:highlight>
                <a:latin typeface="Consolas"/>
                <a:ea typeface="Consolas"/>
                <a:cs typeface="Consolas"/>
                <a:sym typeface="Consolas"/>
              </a:rPr>
              <a:t>0</a:t>
            </a:r>
            <a:r>
              <a:rPr lang="en-US" sz="1800">
                <a:solidFill>
                  <a:srgbClr val="0000FF"/>
                </a:solidFill>
                <a:highlight>
                  <a:srgbClr val="FFFFFF"/>
                </a:highlight>
                <a:latin typeface="Consolas"/>
                <a:ea typeface="Consolas"/>
                <a:cs typeface="Consolas"/>
                <a:sym typeface="Consolas"/>
              </a:rPr>
              <a:t>n</a:t>
            </a:r>
            <a:endParaRPr sz="18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800">
                <a:solidFill>
                  <a:srgbClr val="0000FF"/>
                </a:solidFill>
                <a:highlight>
                  <a:srgbClr val="FFFFFF"/>
                </a:highlight>
                <a:latin typeface="Consolas"/>
                <a:ea typeface="Consolas"/>
                <a:cs typeface="Consolas"/>
                <a:sym typeface="Consolas"/>
              </a:rPr>
              <a:t>let</a:t>
            </a:r>
            <a:r>
              <a:rPr lang="en-US" sz="1800">
                <a:solidFill>
                  <a:schemeClr val="dk1"/>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nullValue</a:t>
            </a:r>
            <a:r>
              <a:rPr lang="en-US" sz="1800">
                <a:solidFill>
                  <a:schemeClr val="dk1"/>
                </a:solidFill>
                <a:highlight>
                  <a:srgbClr val="FFFFFF"/>
                </a:highlight>
                <a:latin typeface="Consolas"/>
                <a:ea typeface="Consolas"/>
                <a:cs typeface="Consolas"/>
                <a:sym typeface="Consolas"/>
              </a:rPr>
              <a:t>: </a:t>
            </a:r>
            <a:r>
              <a:rPr lang="en-US" sz="1800">
                <a:solidFill>
                  <a:srgbClr val="267F99"/>
                </a:solidFill>
                <a:highlight>
                  <a:srgbClr val="FFFFFF"/>
                </a:highlight>
                <a:latin typeface="Consolas"/>
                <a:ea typeface="Consolas"/>
                <a:cs typeface="Consolas"/>
                <a:sym typeface="Consolas"/>
              </a:rPr>
              <a:t>any</a:t>
            </a:r>
            <a:r>
              <a:rPr lang="en-US" sz="1800">
                <a:solidFill>
                  <a:schemeClr val="dk1"/>
                </a:solidFill>
                <a:highlight>
                  <a:srgbClr val="FFFFFF"/>
                </a:highlight>
                <a:latin typeface="Consolas"/>
                <a:ea typeface="Consolas"/>
                <a:cs typeface="Consolas"/>
                <a:sym typeface="Consolas"/>
              </a:rPr>
              <a:t> = </a:t>
            </a:r>
            <a:r>
              <a:rPr lang="en-US" sz="1800">
                <a:solidFill>
                  <a:srgbClr val="0000FF"/>
                </a:solidFill>
                <a:highlight>
                  <a:srgbClr val="FFFFFF"/>
                </a:highlight>
                <a:latin typeface="Consolas"/>
                <a:ea typeface="Consolas"/>
                <a:cs typeface="Consolas"/>
                <a:sym typeface="Consolas"/>
              </a:rPr>
              <a:t>null</a:t>
            </a:r>
            <a:endParaRPr sz="18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800">
                <a:solidFill>
                  <a:srgbClr val="0000FF"/>
                </a:solidFill>
                <a:highlight>
                  <a:srgbClr val="FFFFFF"/>
                </a:highlight>
                <a:latin typeface="Consolas"/>
                <a:ea typeface="Consolas"/>
                <a:cs typeface="Consolas"/>
                <a:sym typeface="Consolas"/>
              </a:rPr>
              <a:t>let</a:t>
            </a:r>
            <a:r>
              <a:rPr lang="en-US" sz="1800">
                <a:solidFill>
                  <a:schemeClr val="dk1"/>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undefinedVar</a:t>
            </a:r>
            <a:r>
              <a:rPr lang="en-US" sz="1800">
                <a:solidFill>
                  <a:schemeClr val="dk1"/>
                </a:solidFill>
                <a:highlight>
                  <a:srgbClr val="FFFFFF"/>
                </a:highlight>
                <a:latin typeface="Consolas"/>
                <a:ea typeface="Consolas"/>
                <a:cs typeface="Consolas"/>
                <a:sym typeface="Consolas"/>
              </a:rPr>
              <a:t>  </a:t>
            </a:r>
            <a:r>
              <a:rPr lang="en-US" sz="1800">
                <a:solidFill>
                  <a:srgbClr val="008000"/>
                </a:solidFill>
                <a:highlight>
                  <a:srgbClr val="FFFFFF"/>
                </a:highlight>
                <a:latin typeface="Consolas"/>
                <a:ea typeface="Consolas"/>
                <a:cs typeface="Consolas"/>
                <a:sym typeface="Consolas"/>
              </a:rPr>
              <a:t>// undefined</a:t>
            </a:r>
            <a:endParaRPr sz="18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800">
                <a:solidFill>
                  <a:srgbClr val="0000FF"/>
                </a:solidFill>
                <a:highlight>
                  <a:srgbClr val="FFFFFF"/>
                </a:highlight>
                <a:latin typeface="Consolas"/>
                <a:ea typeface="Consolas"/>
                <a:cs typeface="Consolas"/>
                <a:sym typeface="Consolas"/>
              </a:rPr>
              <a:t>let</a:t>
            </a:r>
            <a:r>
              <a:rPr lang="en-US" sz="1800">
                <a:solidFill>
                  <a:schemeClr val="dk1"/>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falseString</a:t>
            </a:r>
            <a:r>
              <a:rPr lang="en-US" sz="1800">
                <a:solidFill>
                  <a:schemeClr val="dk1"/>
                </a:solidFill>
                <a:highlight>
                  <a:srgbClr val="FFFFFF"/>
                </a:highlight>
                <a:latin typeface="Consolas"/>
                <a:ea typeface="Consolas"/>
                <a:cs typeface="Consolas"/>
                <a:sym typeface="Consolas"/>
              </a:rPr>
              <a:t>: </a:t>
            </a:r>
            <a:r>
              <a:rPr lang="en-US" sz="1800">
                <a:solidFill>
                  <a:srgbClr val="267F99"/>
                </a:solidFill>
                <a:highlight>
                  <a:srgbClr val="FFFFFF"/>
                </a:highlight>
                <a:latin typeface="Consolas"/>
                <a:ea typeface="Consolas"/>
                <a:cs typeface="Consolas"/>
                <a:sym typeface="Consolas"/>
              </a:rPr>
              <a:t>string</a:t>
            </a:r>
            <a:r>
              <a:rPr lang="en-US" sz="1800">
                <a:solidFill>
                  <a:schemeClr val="dk1"/>
                </a:solidFill>
                <a:highlight>
                  <a:srgbClr val="FFFFFF"/>
                </a:highlight>
                <a:latin typeface="Consolas"/>
                <a:ea typeface="Consolas"/>
                <a:cs typeface="Consolas"/>
                <a:sym typeface="Consolas"/>
              </a:rPr>
              <a:t> = </a:t>
            </a:r>
            <a:r>
              <a:rPr lang="en-US" sz="1800">
                <a:solidFill>
                  <a:srgbClr val="A31515"/>
                </a:solidFill>
                <a:highlight>
                  <a:srgbClr val="FFFFFF"/>
                </a:highlight>
                <a:latin typeface="Consolas"/>
                <a:ea typeface="Consolas"/>
                <a:cs typeface="Consolas"/>
                <a:sym typeface="Consolas"/>
              </a:rPr>
              <a:t>""</a:t>
            </a:r>
            <a:endParaRPr sz="1800">
              <a:solidFill>
                <a:srgbClr val="A31515"/>
              </a:solidFill>
              <a:highlight>
                <a:srgbClr val="FFFFFF"/>
              </a:highlight>
              <a:latin typeface="Consolas"/>
              <a:ea typeface="Consolas"/>
              <a:cs typeface="Consolas"/>
              <a:sym typeface="Consolas"/>
            </a:endParaRPr>
          </a:p>
          <a:p>
            <a:pPr indent="457200" lvl="0" marL="0" rtl="0" algn="l">
              <a:lnSpc>
                <a:spcPct val="135714"/>
              </a:lnSpc>
              <a:spcBef>
                <a:spcPts val="0"/>
              </a:spcBef>
              <a:spcAft>
                <a:spcPts val="0"/>
              </a:spcAft>
              <a:buNone/>
            </a:pPr>
            <a:r>
              <a:t/>
            </a:r>
            <a:endParaRPr sz="1400">
              <a:solidFill>
                <a:schemeClr val="dk1"/>
              </a:solidFill>
            </a:endParaRPr>
          </a:p>
        </p:txBody>
      </p:sp>
      <p:pic>
        <p:nvPicPr>
          <p:cNvPr id="1107" name="Google Shape;1107;p66"/>
          <p:cNvPicPr preferRelativeResize="0"/>
          <p:nvPr/>
        </p:nvPicPr>
        <p:blipFill>
          <a:blip r:embed="rId3">
            <a:alphaModFix/>
          </a:blip>
          <a:stretch>
            <a:fillRect/>
          </a:stretch>
        </p:blipFill>
        <p:spPr>
          <a:xfrm>
            <a:off x="11551475" y="2195350"/>
            <a:ext cx="369848" cy="3486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1" name="Shape 1111"/>
        <p:cNvGrpSpPr/>
        <p:nvPr/>
      </p:nvGrpSpPr>
      <p:grpSpPr>
        <a:xfrm>
          <a:off x="0" y="0"/>
          <a:ext cx="0" cy="0"/>
          <a:chOff x="0" y="0"/>
          <a:chExt cx="0" cy="0"/>
        </a:xfrm>
      </p:grpSpPr>
      <p:sp>
        <p:nvSpPr>
          <p:cNvPr id="1112" name="Google Shape;1112;p67"/>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Type assertions</a:t>
            </a:r>
            <a:endParaRPr/>
          </a:p>
        </p:txBody>
      </p:sp>
      <p:sp>
        <p:nvSpPr>
          <p:cNvPr id="1113" name="Google Shape;1113;p67"/>
          <p:cNvSpPr txBox="1"/>
          <p:nvPr>
            <p:ph idx="1" type="body"/>
          </p:nvPr>
        </p:nvSpPr>
        <p:spPr>
          <a:xfrm>
            <a:off x="858600" y="1516626"/>
            <a:ext cx="10662600" cy="4611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b="1" sz="1800"/>
          </a:p>
          <a:p>
            <a:pPr indent="0" lvl="0" marL="0" marR="0" rtl="0" algn="l">
              <a:lnSpc>
                <a:spcPct val="100000"/>
              </a:lnSpc>
              <a:spcBef>
                <a:spcPts val="0"/>
              </a:spcBef>
              <a:spcAft>
                <a:spcPts val="0"/>
              </a:spcAft>
              <a:buNone/>
            </a:pPr>
            <a:r>
              <a:rPr lang="en-US" sz="1800">
                <a:solidFill>
                  <a:srgbClr val="3F3F3F"/>
                </a:solidFill>
              </a:rPr>
              <a:t>When we end up in a situation where you’ll know more about a value than TypeScript does, we can tell the compiler “trust me, I know what I’m doing”. </a:t>
            </a:r>
            <a:endParaRPr sz="1800">
              <a:solidFill>
                <a:srgbClr val="3F3F3F"/>
              </a:solidFill>
            </a:endParaRPr>
          </a:p>
          <a:p>
            <a:pPr indent="0" lvl="0" marL="0" marR="0" rtl="0" algn="l">
              <a:lnSpc>
                <a:spcPct val="100000"/>
              </a:lnSpc>
              <a:spcBef>
                <a:spcPts val="600"/>
              </a:spcBef>
              <a:spcAft>
                <a:spcPts val="0"/>
              </a:spcAft>
              <a:buNone/>
            </a:pPr>
            <a:r>
              <a:t/>
            </a:r>
            <a:endParaRPr sz="1800">
              <a:solidFill>
                <a:srgbClr val="3F3F3F"/>
              </a:solidFill>
            </a:endParaRPr>
          </a:p>
          <a:p>
            <a:pPr indent="0" lvl="0" marL="0" marR="0" rtl="0" algn="l">
              <a:lnSpc>
                <a:spcPct val="100000"/>
              </a:lnSpc>
              <a:spcBef>
                <a:spcPts val="600"/>
              </a:spcBef>
              <a:spcAft>
                <a:spcPts val="0"/>
              </a:spcAft>
              <a:buNone/>
            </a:pPr>
            <a:r>
              <a:rPr lang="en-US" sz="1800">
                <a:solidFill>
                  <a:srgbClr val="3F3F3F"/>
                </a:solidFill>
              </a:rPr>
              <a:t>Usually this will happen when you know the type of some entity could be more specific than its current type. </a:t>
            </a:r>
            <a:endParaRPr sz="1800">
              <a:solidFill>
                <a:srgbClr val="3F3F3F"/>
              </a:solidFill>
            </a:endParaRPr>
          </a:p>
          <a:p>
            <a:pPr indent="0" lvl="0" marL="0" marR="0" rtl="0" algn="l">
              <a:lnSpc>
                <a:spcPct val="100000"/>
              </a:lnSpc>
              <a:spcBef>
                <a:spcPts val="600"/>
              </a:spcBef>
              <a:spcAft>
                <a:spcPts val="0"/>
              </a:spcAft>
              <a:buNone/>
            </a:pPr>
            <a:r>
              <a:rPr lang="en-US" sz="1800">
                <a:solidFill>
                  <a:srgbClr val="3F3F3F"/>
                </a:solidFill>
              </a:rPr>
              <a:t>There are two ways to do it:</a:t>
            </a:r>
            <a:endParaRPr sz="1800">
              <a:solidFill>
                <a:srgbClr val="3F3F3F"/>
              </a:solidFill>
            </a:endParaRPr>
          </a:p>
          <a:p>
            <a:pPr indent="0" lvl="0" marL="0" marR="0" rtl="0" algn="l">
              <a:lnSpc>
                <a:spcPct val="100000"/>
              </a:lnSpc>
              <a:spcBef>
                <a:spcPts val="600"/>
              </a:spcBef>
              <a:spcAft>
                <a:spcPts val="0"/>
              </a:spcAft>
              <a:buNone/>
            </a:pPr>
            <a:r>
              <a:t/>
            </a:r>
            <a:endParaRPr sz="1800">
              <a:solidFill>
                <a:srgbClr val="3F3F3F"/>
              </a:solidFill>
            </a:endParaRPr>
          </a:p>
          <a:p>
            <a:pPr indent="0" lvl="0" marL="0" rtl="0" algn="l">
              <a:lnSpc>
                <a:spcPct val="135714"/>
              </a:lnSpc>
              <a:spcBef>
                <a:spcPts val="600"/>
              </a:spcBef>
              <a:spcAft>
                <a:spcPts val="0"/>
              </a:spcAft>
              <a:buNone/>
            </a:pPr>
            <a:r>
              <a:rPr lang="en-US" sz="1800">
                <a:solidFill>
                  <a:srgbClr val="0000FF"/>
                </a:solidFill>
                <a:highlight>
                  <a:srgbClr val="FFFFFF"/>
                </a:highlight>
                <a:latin typeface="Consolas"/>
                <a:ea typeface="Consolas"/>
                <a:cs typeface="Consolas"/>
                <a:sym typeface="Consolas"/>
              </a:rPr>
              <a:t>let</a:t>
            </a:r>
            <a:r>
              <a:rPr lang="en-US" sz="1800">
                <a:solidFill>
                  <a:srgbClr val="000000"/>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someValue</a:t>
            </a:r>
            <a:r>
              <a:rPr lang="en-US" sz="1800">
                <a:solidFill>
                  <a:srgbClr val="000000"/>
                </a:solidFill>
                <a:highlight>
                  <a:srgbClr val="FFFFFF"/>
                </a:highlight>
                <a:latin typeface="Consolas"/>
                <a:ea typeface="Consolas"/>
                <a:cs typeface="Consolas"/>
                <a:sym typeface="Consolas"/>
              </a:rPr>
              <a:t>: </a:t>
            </a:r>
            <a:r>
              <a:rPr lang="en-US" sz="1800">
                <a:solidFill>
                  <a:srgbClr val="267F99"/>
                </a:solidFill>
                <a:highlight>
                  <a:srgbClr val="FFFFFF"/>
                </a:highlight>
                <a:latin typeface="Consolas"/>
                <a:ea typeface="Consolas"/>
                <a:cs typeface="Consolas"/>
                <a:sym typeface="Consolas"/>
              </a:rPr>
              <a:t>any</a:t>
            </a:r>
            <a:r>
              <a:rPr lang="en-US" sz="1800">
                <a:solidFill>
                  <a:srgbClr val="000000"/>
                </a:solidFill>
                <a:highlight>
                  <a:srgbClr val="FFFFFF"/>
                </a:highlight>
                <a:latin typeface="Consolas"/>
                <a:ea typeface="Consolas"/>
                <a:cs typeface="Consolas"/>
                <a:sym typeface="Consolas"/>
              </a:rPr>
              <a:t> = </a:t>
            </a:r>
            <a:r>
              <a:rPr lang="en-US" sz="1800">
                <a:solidFill>
                  <a:srgbClr val="A31515"/>
                </a:solidFill>
                <a:highlight>
                  <a:srgbClr val="FFFFFF"/>
                </a:highlight>
                <a:latin typeface="Consolas"/>
                <a:ea typeface="Consolas"/>
                <a:cs typeface="Consolas"/>
                <a:sym typeface="Consolas"/>
              </a:rPr>
              <a:t>"this is a string"</a:t>
            </a:r>
            <a:r>
              <a:rPr lang="en-US"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800">
                <a:solidFill>
                  <a:srgbClr val="008000"/>
                </a:solidFill>
                <a:highlight>
                  <a:srgbClr val="FFFFFF"/>
                </a:highlight>
                <a:latin typeface="Consolas"/>
                <a:ea typeface="Consolas"/>
                <a:cs typeface="Consolas"/>
                <a:sym typeface="Consolas"/>
              </a:rPr>
              <a:t>// angle-bracket syntax</a:t>
            </a:r>
            <a:endParaRPr sz="18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800">
                <a:solidFill>
                  <a:srgbClr val="0000FF"/>
                </a:solidFill>
                <a:highlight>
                  <a:srgbClr val="FFFFFF"/>
                </a:highlight>
                <a:latin typeface="Consolas"/>
                <a:ea typeface="Consolas"/>
                <a:cs typeface="Consolas"/>
                <a:sym typeface="Consolas"/>
              </a:rPr>
              <a:t>let</a:t>
            </a:r>
            <a:r>
              <a:rPr lang="en-US" sz="1800">
                <a:solidFill>
                  <a:srgbClr val="000000"/>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strLength</a:t>
            </a:r>
            <a:r>
              <a:rPr lang="en-US" sz="1800">
                <a:solidFill>
                  <a:srgbClr val="000000"/>
                </a:solidFill>
                <a:highlight>
                  <a:srgbClr val="FFFFFF"/>
                </a:highlight>
                <a:latin typeface="Consolas"/>
                <a:ea typeface="Consolas"/>
                <a:cs typeface="Consolas"/>
                <a:sym typeface="Consolas"/>
              </a:rPr>
              <a:t>: </a:t>
            </a:r>
            <a:r>
              <a:rPr lang="en-US" sz="1800">
                <a:solidFill>
                  <a:srgbClr val="267F99"/>
                </a:solidFill>
                <a:highlight>
                  <a:srgbClr val="FFFFFF"/>
                </a:highlight>
                <a:latin typeface="Consolas"/>
                <a:ea typeface="Consolas"/>
                <a:cs typeface="Consolas"/>
                <a:sym typeface="Consolas"/>
              </a:rPr>
              <a:t>number</a:t>
            </a:r>
            <a:r>
              <a:rPr lang="en-US" sz="1800">
                <a:solidFill>
                  <a:srgbClr val="000000"/>
                </a:solidFill>
                <a:highlight>
                  <a:srgbClr val="FFFFFF"/>
                </a:highlight>
                <a:latin typeface="Consolas"/>
                <a:ea typeface="Consolas"/>
                <a:cs typeface="Consolas"/>
                <a:sym typeface="Consolas"/>
              </a:rPr>
              <a:t> = (&lt;</a:t>
            </a:r>
            <a:r>
              <a:rPr lang="en-US" sz="1800">
                <a:solidFill>
                  <a:srgbClr val="267F99"/>
                </a:solidFill>
                <a:highlight>
                  <a:srgbClr val="FFFFFF"/>
                </a:highlight>
                <a:latin typeface="Consolas"/>
                <a:ea typeface="Consolas"/>
                <a:cs typeface="Consolas"/>
                <a:sym typeface="Consolas"/>
              </a:rPr>
              <a:t>string</a:t>
            </a:r>
            <a:r>
              <a:rPr lang="en-US" sz="1800">
                <a:solidFill>
                  <a:srgbClr val="000000"/>
                </a:solidFill>
                <a:highlight>
                  <a:srgbClr val="FFFFFF"/>
                </a:highlight>
                <a:latin typeface="Consolas"/>
                <a:ea typeface="Consolas"/>
                <a:cs typeface="Consolas"/>
                <a:sym typeface="Consolas"/>
              </a:rPr>
              <a:t>&gt;</a:t>
            </a:r>
            <a:r>
              <a:rPr lang="en-US" sz="1800">
                <a:solidFill>
                  <a:srgbClr val="001080"/>
                </a:solidFill>
                <a:highlight>
                  <a:srgbClr val="FFFFFF"/>
                </a:highlight>
                <a:latin typeface="Consolas"/>
                <a:ea typeface="Consolas"/>
                <a:cs typeface="Consolas"/>
                <a:sym typeface="Consolas"/>
              </a:rPr>
              <a:t>someValue</a:t>
            </a:r>
            <a:r>
              <a:rPr lang="en-US" sz="1800">
                <a:solidFill>
                  <a:srgbClr val="000000"/>
                </a:solidFill>
                <a:highlight>
                  <a:srgbClr val="FFFFFF"/>
                </a:highlight>
                <a:latin typeface="Consolas"/>
                <a:ea typeface="Consolas"/>
                <a:cs typeface="Consolas"/>
                <a:sym typeface="Consolas"/>
              </a:rPr>
              <a:t>).</a:t>
            </a:r>
            <a:r>
              <a:rPr lang="en-US" sz="1800">
                <a:solidFill>
                  <a:srgbClr val="001080"/>
                </a:solidFill>
                <a:highlight>
                  <a:srgbClr val="FFFFFF"/>
                </a:highlight>
                <a:latin typeface="Consolas"/>
                <a:ea typeface="Consolas"/>
                <a:cs typeface="Consolas"/>
                <a:sym typeface="Consolas"/>
              </a:rPr>
              <a:t>length</a:t>
            </a:r>
            <a:r>
              <a:rPr lang="en-US"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800">
                <a:solidFill>
                  <a:srgbClr val="008000"/>
                </a:solidFill>
                <a:highlight>
                  <a:srgbClr val="FFFFFF"/>
                </a:highlight>
                <a:latin typeface="Consolas"/>
                <a:ea typeface="Consolas"/>
                <a:cs typeface="Consolas"/>
                <a:sym typeface="Consolas"/>
              </a:rPr>
              <a:t>// as syntax</a:t>
            </a:r>
            <a:endParaRPr sz="18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800">
                <a:solidFill>
                  <a:srgbClr val="0000FF"/>
                </a:solidFill>
                <a:highlight>
                  <a:srgbClr val="FFFFFF"/>
                </a:highlight>
                <a:latin typeface="Consolas"/>
                <a:ea typeface="Consolas"/>
                <a:cs typeface="Consolas"/>
                <a:sym typeface="Consolas"/>
              </a:rPr>
              <a:t>let</a:t>
            </a:r>
            <a:r>
              <a:rPr lang="en-US" sz="1800">
                <a:solidFill>
                  <a:srgbClr val="000000"/>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strLength</a:t>
            </a:r>
            <a:r>
              <a:rPr lang="en-US" sz="1800">
                <a:solidFill>
                  <a:srgbClr val="000000"/>
                </a:solidFill>
                <a:highlight>
                  <a:srgbClr val="FFFFFF"/>
                </a:highlight>
                <a:latin typeface="Consolas"/>
                <a:ea typeface="Consolas"/>
                <a:cs typeface="Consolas"/>
                <a:sym typeface="Consolas"/>
              </a:rPr>
              <a:t>: </a:t>
            </a:r>
            <a:r>
              <a:rPr lang="en-US" sz="1800">
                <a:solidFill>
                  <a:srgbClr val="267F99"/>
                </a:solidFill>
                <a:highlight>
                  <a:srgbClr val="FFFFFF"/>
                </a:highlight>
                <a:latin typeface="Consolas"/>
                <a:ea typeface="Consolas"/>
                <a:cs typeface="Consolas"/>
                <a:sym typeface="Consolas"/>
              </a:rPr>
              <a:t>number</a:t>
            </a:r>
            <a:r>
              <a:rPr lang="en-US" sz="1800">
                <a:solidFill>
                  <a:srgbClr val="000000"/>
                </a:solidFill>
                <a:highlight>
                  <a:srgbClr val="FFFFFF"/>
                </a:highlight>
                <a:latin typeface="Consolas"/>
                <a:ea typeface="Consolas"/>
                <a:cs typeface="Consolas"/>
                <a:sym typeface="Consolas"/>
              </a:rPr>
              <a:t> = (</a:t>
            </a:r>
            <a:r>
              <a:rPr lang="en-US" sz="1800">
                <a:solidFill>
                  <a:srgbClr val="001080"/>
                </a:solidFill>
                <a:highlight>
                  <a:srgbClr val="FFFFFF"/>
                </a:highlight>
                <a:latin typeface="Consolas"/>
                <a:ea typeface="Consolas"/>
                <a:cs typeface="Consolas"/>
                <a:sym typeface="Consolas"/>
              </a:rPr>
              <a:t>someValue</a:t>
            </a:r>
            <a:r>
              <a:rPr lang="en-US" sz="1800">
                <a:solidFill>
                  <a:srgbClr val="000000"/>
                </a:solidFill>
                <a:highlight>
                  <a:srgbClr val="FFFFFF"/>
                </a:highlight>
                <a:latin typeface="Consolas"/>
                <a:ea typeface="Consolas"/>
                <a:cs typeface="Consolas"/>
                <a:sym typeface="Consolas"/>
              </a:rPr>
              <a:t> </a:t>
            </a:r>
            <a:r>
              <a:rPr lang="en-US" sz="1800">
                <a:solidFill>
                  <a:srgbClr val="AF00DB"/>
                </a:solidFill>
                <a:highlight>
                  <a:srgbClr val="FFFFFF"/>
                </a:highlight>
                <a:latin typeface="Consolas"/>
                <a:ea typeface="Consolas"/>
                <a:cs typeface="Consolas"/>
                <a:sym typeface="Consolas"/>
              </a:rPr>
              <a:t>as</a:t>
            </a:r>
            <a:r>
              <a:rPr lang="en-US" sz="1800">
                <a:solidFill>
                  <a:srgbClr val="000000"/>
                </a:solidFill>
                <a:highlight>
                  <a:srgbClr val="FFFFFF"/>
                </a:highlight>
                <a:latin typeface="Consolas"/>
                <a:ea typeface="Consolas"/>
                <a:cs typeface="Consolas"/>
                <a:sym typeface="Consolas"/>
              </a:rPr>
              <a:t> </a:t>
            </a:r>
            <a:r>
              <a:rPr lang="en-US" sz="1800">
                <a:solidFill>
                  <a:srgbClr val="267F99"/>
                </a:solidFill>
                <a:highlight>
                  <a:srgbClr val="FFFFFF"/>
                </a:highlight>
                <a:latin typeface="Consolas"/>
                <a:ea typeface="Consolas"/>
                <a:cs typeface="Consolas"/>
                <a:sym typeface="Consolas"/>
              </a:rPr>
              <a:t>string</a:t>
            </a:r>
            <a:r>
              <a:rPr lang="en-US" sz="1800">
                <a:solidFill>
                  <a:srgbClr val="000000"/>
                </a:solidFill>
                <a:highlight>
                  <a:srgbClr val="FFFFFF"/>
                </a:highlight>
                <a:latin typeface="Consolas"/>
                <a:ea typeface="Consolas"/>
                <a:cs typeface="Consolas"/>
                <a:sym typeface="Consolas"/>
              </a:rPr>
              <a:t>).</a:t>
            </a:r>
            <a:r>
              <a:rPr lang="en-US" sz="1800">
                <a:solidFill>
                  <a:srgbClr val="001080"/>
                </a:solidFill>
                <a:highlight>
                  <a:srgbClr val="FFFFFF"/>
                </a:highlight>
                <a:latin typeface="Consolas"/>
                <a:ea typeface="Consolas"/>
                <a:cs typeface="Consolas"/>
                <a:sym typeface="Consolas"/>
              </a:rPr>
              <a:t>length</a:t>
            </a:r>
            <a:r>
              <a:rPr lang="en-US"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800"/>
          </a:p>
          <a:p>
            <a:pPr indent="0" lvl="0" marL="0" rtl="0" algn="l">
              <a:spcBef>
                <a:spcPts val="0"/>
              </a:spcBef>
              <a:spcAft>
                <a:spcPts val="600"/>
              </a:spcAft>
              <a:buNone/>
            </a:pPr>
            <a:r>
              <a:t/>
            </a:r>
            <a:endParaRPr sz="1800">
              <a:solidFill>
                <a:srgbClr val="0000FF"/>
              </a:solidFill>
              <a:highlight>
                <a:srgbClr val="FFFFFF"/>
              </a:highlight>
              <a:latin typeface="Consolas"/>
              <a:ea typeface="Consolas"/>
              <a:cs typeface="Consolas"/>
              <a:sym typeface="Consolas"/>
            </a:endParaRPr>
          </a:p>
        </p:txBody>
      </p:sp>
      <p:pic>
        <p:nvPicPr>
          <p:cNvPr id="1114" name="Google Shape;1114;p67"/>
          <p:cNvPicPr preferRelativeResize="0"/>
          <p:nvPr/>
        </p:nvPicPr>
        <p:blipFill>
          <a:blip r:embed="rId3">
            <a:alphaModFix/>
          </a:blip>
          <a:stretch>
            <a:fillRect/>
          </a:stretch>
        </p:blipFill>
        <p:spPr>
          <a:xfrm>
            <a:off x="359775" y="1803375"/>
            <a:ext cx="369848" cy="3486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8" name="Shape 1118"/>
        <p:cNvGrpSpPr/>
        <p:nvPr/>
      </p:nvGrpSpPr>
      <p:grpSpPr>
        <a:xfrm>
          <a:off x="0" y="0"/>
          <a:ext cx="0" cy="0"/>
          <a:chOff x="0" y="0"/>
          <a:chExt cx="0" cy="0"/>
        </a:xfrm>
      </p:grpSpPr>
      <p:sp>
        <p:nvSpPr>
          <p:cNvPr id="1119" name="Google Shape;1119;p68"/>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60C5E5"/>
              </a:buClr>
              <a:buSzPts val="3000"/>
              <a:buFont typeface="Maven Pro"/>
              <a:buNone/>
            </a:pPr>
            <a:r>
              <a:t/>
            </a:r>
            <a:endParaRPr/>
          </a:p>
        </p:txBody>
      </p:sp>
      <p:grpSp>
        <p:nvGrpSpPr>
          <p:cNvPr id="1120" name="Google Shape;1120;p68"/>
          <p:cNvGrpSpPr/>
          <p:nvPr/>
        </p:nvGrpSpPr>
        <p:grpSpPr>
          <a:xfrm>
            <a:off x="0" y="4101003"/>
            <a:ext cx="5966848" cy="2757003"/>
            <a:chOff x="7662396" y="4613250"/>
            <a:chExt cx="4529604" cy="2244751"/>
          </a:xfrm>
        </p:grpSpPr>
        <p:pic>
          <p:nvPicPr>
            <p:cNvPr id="1121" name="Google Shape;1121;p68"/>
            <p:cNvPicPr preferRelativeResize="0"/>
            <p:nvPr/>
          </p:nvPicPr>
          <p:blipFill rotWithShape="1">
            <a:blip r:embed="rId3">
              <a:alphaModFix/>
            </a:blip>
            <a:srcRect b="0" l="35486" r="10318" t="5365"/>
            <a:stretch/>
          </p:blipFill>
          <p:spPr>
            <a:xfrm>
              <a:off x="7662396" y="4613250"/>
              <a:ext cx="2284854" cy="2244750"/>
            </a:xfrm>
            <a:prstGeom prst="rect">
              <a:avLst/>
            </a:prstGeom>
            <a:noFill/>
            <a:ln>
              <a:noFill/>
            </a:ln>
          </p:spPr>
        </p:pic>
        <p:pic>
          <p:nvPicPr>
            <p:cNvPr id="1122" name="Google Shape;1122;p68"/>
            <p:cNvPicPr preferRelativeResize="0"/>
            <p:nvPr/>
          </p:nvPicPr>
          <p:blipFill>
            <a:blip r:embed="rId4">
              <a:alphaModFix/>
            </a:blip>
            <a:stretch>
              <a:fillRect/>
            </a:stretch>
          </p:blipFill>
          <p:spPr>
            <a:xfrm>
              <a:off x="9947250" y="4613250"/>
              <a:ext cx="2244751" cy="2244751"/>
            </a:xfrm>
            <a:prstGeom prst="rect">
              <a:avLst/>
            </a:prstGeom>
            <a:noFill/>
            <a:ln>
              <a:noFill/>
            </a:ln>
          </p:spPr>
        </p:pic>
      </p:grpSp>
      <p:sp>
        <p:nvSpPr>
          <p:cNvPr id="1123" name="Google Shape;1123;p68"/>
          <p:cNvSpPr txBox="1"/>
          <p:nvPr>
            <p:ph idx="1" type="body"/>
          </p:nvPr>
        </p:nvSpPr>
        <p:spPr>
          <a:xfrm>
            <a:off x="485000" y="1551450"/>
            <a:ext cx="6807000" cy="1418700"/>
          </a:xfrm>
          <a:prstGeom prst="rect">
            <a:avLst/>
          </a:prstGeom>
          <a:noFill/>
          <a:ln>
            <a:noFill/>
          </a:ln>
        </p:spPr>
        <p:txBody>
          <a:bodyPr anchorCtr="0" anchor="b" bIns="45700" lIns="91425" spcFirstLastPara="1" rIns="91425" wrap="square" tIns="45700">
            <a:noAutofit/>
          </a:bodyPr>
          <a:lstStyle/>
          <a:p>
            <a:pPr indent="0" lvl="0" marL="0" rtl="0" algn="l">
              <a:lnSpc>
                <a:spcPct val="83333"/>
              </a:lnSpc>
              <a:spcBef>
                <a:spcPts val="0"/>
              </a:spcBef>
              <a:spcAft>
                <a:spcPts val="0"/>
              </a:spcAft>
              <a:buClr>
                <a:srgbClr val="595959"/>
              </a:buClr>
              <a:buSzPts val="3600"/>
              <a:buNone/>
            </a:pPr>
            <a:r>
              <a:rPr lang="en-US" sz="6000"/>
              <a:t>Functions</a:t>
            </a:r>
            <a:endParaRPr sz="6000"/>
          </a:p>
          <a:p>
            <a:pPr indent="0" lvl="0" marL="0" rtl="0" algn="l">
              <a:lnSpc>
                <a:spcPct val="83333"/>
              </a:lnSpc>
              <a:spcBef>
                <a:spcPts val="0"/>
              </a:spcBef>
              <a:spcAft>
                <a:spcPts val="0"/>
              </a:spcAft>
              <a:buClr>
                <a:srgbClr val="595959"/>
              </a:buClr>
              <a:buSzPts val="3600"/>
              <a:buNone/>
            </a:pPr>
            <a:r>
              <a:rPr lang="en-US" sz="6000"/>
              <a:t>and more...</a:t>
            </a:r>
            <a:endParaRPr sz="6000"/>
          </a:p>
        </p:txBody>
      </p:sp>
      <p:sp>
        <p:nvSpPr>
          <p:cNvPr id="1124" name="Google Shape;1124;p68"/>
          <p:cNvSpPr/>
          <p:nvPr/>
        </p:nvSpPr>
        <p:spPr>
          <a:xfrm>
            <a:off x="323275" y="0"/>
            <a:ext cx="5052300" cy="1464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8" name="Shape 1128"/>
        <p:cNvGrpSpPr/>
        <p:nvPr/>
      </p:nvGrpSpPr>
      <p:grpSpPr>
        <a:xfrm>
          <a:off x="0" y="0"/>
          <a:ext cx="0" cy="0"/>
          <a:chOff x="0" y="0"/>
          <a:chExt cx="0" cy="0"/>
        </a:xfrm>
      </p:grpSpPr>
      <p:sp>
        <p:nvSpPr>
          <p:cNvPr id="1129" name="Google Shape;1129;p69"/>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Functions</a:t>
            </a:r>
            <a:endParaRPr/>
          </a:p>
        </p:txBody>
      </p:sp>
      <p:sp>
        <p:nvSpPr>
          <p:cNvPr id="1130" name="Google Shape;1130;p69"/>
          <p:cNvSpPr txBox="1"/>
          <p:nvPr>
            <p:ph idx="1" type="body"/>
          </p:nvPr>
        </p:nvSpPr>
        <p:spPr>
          <a:xfrm>
            <a:off x="858600" y="1268425"/>
            <a:ext cx="10662600" cy="51429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600">
                <a:solidFill>
                  <a:srgbClr val="3F3F3F"/>
                </a:solidFill>
              </a:rPr>
              <a:t>Functions are one of the fundamental building blocks in JavaScript. A function is a JavaScript procedure—a set of statements that performs a task or calculates a value. The basic </a:t>
            </a:r>
            <a:r>
              <a:rPr lang="en-US" sz="1600">
                <a:solidFill>
                  <a:srgbClr val="3F3F3F"/>
                </a:solidFill>
              </a:rPr>
              <a:t>definition</a:t>
            </a:r>
            <a:r>
              <a:rPr lang="en-US" sz="1600">
                <a:solidFill>
                  <a:srgbClr val="3F3F3F"/>
                </a:solidFill>
              </a:rPr>
              <a:t> shared with all version of JavaScript and TypeScript is:</a:t>
            </a:r>
            <a:endParaRPr sz="1400">
              <a:solidFill>
                <a:srgbClr val="0000FF"/>
              </a:solidFill>
              <a:highlight>
                <a:schemeClr val="lt1"/>
              </a:highlight>
              <a:latin typeface="Consolas"/>
              <a:ea typeface="Consolas"/>
              <a:cs typeface="Consolas"/>
              <a:sym typeface="Consolas"/>
            </a:endParaRPr>
          </a:p>
          <a:p>
            <a:pPr indent="0" lvl="0" marL="0" rtl="0" algn="l">
              <a:lnSpc>
                <a:spcPct val="135714"/>
              </a:lnSpc>
              <a:spcBef>
                <a:spcPts val="600"/>
              </a:spcBef>
              <a:spcAft>
                <a:spcPts val="0"/>
              </a:spcAft>
              <a:buClr>
                <a:schemeClr val="dk1"/>
              </a:buClr>
              <a:buSzPts val="1100"/>
              <a:buFont typeface="Arial"/>
              <a:buNone/>
            </a:pPr>
            <a:r>
              <a:rPr lang="en-US" sz="1400">
                <a:solidFill>
                  <a:srgbClr val="0000FF"/>
                </a:solidFill>
                <a:highlight>
                  <a:schemeClr val="lt1"/>
                </a:highlight>
                <a:latin typeface="Consolas"/>
                <a:ea typeface="Consolas"/>
                <a:cs typeface="Consolas"/>
                <a:sym typeface="Consolas"/>
              </a:rPr>
              <a:t>function</a:t>
            </a:r>
            <a:r>
              <a:rPr lang="en-US" sz="1400">
                <a:solidFill>
                  <a:schemeClr val="dk1"/>
                </a:solidFill>
                <a:highlight>
                  <a:schemeClr val="lt1"/>
                </a:highlight>
                <a:latin typeface="Consolas"/>
                <a:ea typeface="Consolas"/>
                <a:cs typeface="Consolas"/>
                <a:sym typeface="Consolas"/>
              </a:rPr>
              <a:t> </a:t>
            </a:r>
            <a:r>
              <a:rPr lang="en-US" sz="1400">
                <a:solidFill>
                  <a:srgbClr val="795E26"/>
                </a:solidFill>
                <a:highlight>
                  <a:schemeClr val="lt1"/>
                </a:highlight>
                <a:latin typeface="Consolas"/>
                <a:ea typeface="Consolas"/>
                <a:cs typeface="Consolas"/>
                <a:sym typeface="Consolas"/>
              </a:rPr>
              <a:t>multiply</a:t>
            </a:r>
            <a:r>
              <a:rPr lang="en-US" sz="1400">
                <a:solidFill>
                  <a:schemeClr val="dk1"/>
                </a:solidFill>
                <a:highlight>
                  <a:schemeClr val="lt1"/>
                </a:highlight>
                <a:latin typeface="Consolas"/>
                <a:ea typeface="Consolas"/>
                <a:cs typeface="Consolas"/>
                <a:sym typeface="Consolas"/>
              </a:rPr>
              <a:t>(</a:t>
            </a:r>
            <a:r>
              <a:rPr lang="en-US" sz="1400">
                <a:solidFill>
                  <a:srgbClr val="001080"/>
                </a:solidFill>
                <a:highlight>
                  <a:schemeClr val="lt1"/>
                </a:highlight>
                <a:latin typeface="Consolas"/>
                <a:ea typeface="Consolas"/>
                <a:cs typeface="Consolas"/>
                <a:sym typeface="Consolas"/>
              </a:rPr>
              <a:t>x, y</a:t>
            </a:r>
            <a:r>
              <a:rPr lang="en-US" sz="1400">
                <a:solidFill>
                  <a:schemeClr val="dk1"/>
                </a:solidFill>
                <a:highlight>
                  <a:schemeClr val="lt1"/>
                </a:highlight>
                <a:latin typeface="Consolas"/>
                <a:ea typeface="Consolas"/>
                <a:cs typeface="Consolas"/>
                <a:sym typeface="Consolas"/>
              </a:rPr>
              <a:t>)</a:t>
            </a:r>
            <a:r>
              <a:rPr lang="en-US" sz="1400">
                <a:solidFill>
                  <a:srgbClr val="267F99"/>
                </a:solidFill>
                <a:highlight>
                  <a:schemeClr val="lt1"/>
                </a:highlight>
                <a:latin typeface="Consolas"/>
                <a:ea typeface="Consolas"/>
                <a:cs typeface="Consolas"/>
                <a:sym typeface="Consolas"/>
              </a:rPr>
              <a:t> </a:t>
            </a:r>
            <a:r>
              <a:rPr lang="en-US" sz="1400">
                <a:solidFill>
                  <a:schemeClr val="dk1"/>
                </a:solidFill>
                <a:highlight>
                  <a:schemeClr val="lt1"/>
                </a:highlight>
                <a:latin typeface="Consolas"/>
                <a:ea typeface="Consolas"/>
                <a:cs typeface="Consolas"/>
                <a:sym typeface="Consolas"/>
              </a:rPr>
              <a:t>{</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chemeClr val="dk1"/>
                </a:solidFill>
                <a:highlight>
                  <a:schemeClr val="lt1"/>
                </a:highlight>
                <a:latin typeface="Consolas"/>
                <a:ea typeface="Consolas"/>
                <a:cs typeface="Consolas"/>
                <a:sym typeface="Consolas"/>
              </a:rPr>
              <a:t>    </a:t>
            </a:r>
            <a:r>
              <a:rPr lang="en-US" sz="1400">
                <a:solidFill>
                  <a:srgbClr val="AF00DB"/>
                </a:solidFill>
                <a:highlight>
                  <a:schemeClr val="lt1"/>
                </a:highlight>
                <a:latin typeface="Consolas"/>
                <a:ea typeface="Consolas"/>
                <a:cs typeface="Consolas"/>
                <a:sym typeface="Consolas"/>
              </a:rPr>
              <a:t>return</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x</a:t>
            </a:r>
            <a:r>
              <a:rPr lang="en-US" sz="1400">
                <a:solidFill>
                  <a:schemeClr val="dk1"/>
                </a:solidFill>
                <a:highlight>
                  <a:schemeClr val="lt1"/>
                </a:highlight>
                <a:latin typeface="Consolas"/>
                <a:ea typeface="Consolas"/>
                <a:cs typeface="Consolas"/>
                <a:sym typeface="Consolas"/>
              </a:rPr>
              <a:t> * </a:t>
            </a:r>
            <a:r>
              <a:rPr lang="en-US" sz="1400">
                <a:solidFill>
                  <a:srgbClr val="001080"/>
                </a:solidFill>
                <a:highlight>
                  <a:schemeClr val="lt1"/>
                </a:highlight>
                <a:latin typeface="Consolas"/>
                <a:ea typeface="Consolas"/>
                <a:cs typeface="Consolas"/>
                <a:sym typeface="Consolas"/>
              </a:rPr>
              <a:t>y</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chemeClr val="dk1"/>
                </a:solidFill>
                <a:highlight>
                  <a:schemeClr val="lt1"/>
                </a:highlight>
                <a:latin typeface="Consolas"/>
                <a:ea typeface="Consolas"/>
                <a:cs typeface="Consolas"/>
                <a:sym typeface="Consolas"/>
              </a:rPr>
              <a:t>}</a:t>
            </a:r>
            <a:endParaRPr sz="1400">
              <a:solidFill>
                <a:schemeClr val="dk1"/>
              </a:solidFill>
              <a:highlight>
                <a:schemeClr val="lt1"/>
              </a:highlight>
              <a:latin typeface="Consolas"/>
              <a:ea typeface="Consolas"/>
              <a:cs typeface="Consolas"/>
              <a:sym typeface="Consolas"/>
            </a:endParaRPr>
          </a:p>
          <a:p>
            <a:pPr indent="0" lvl="0" marL="0" marR="0" rtl="0" algn="l">
              <a:lnSpc>
                <a:spcPct val="100000"/>
              </a:lnSpc>
              <a:spcBef>
                <a:spcPts val="0"/>
              </a:spcBef>
              <a:spcAft>
                <a:spcPts val="0"/>
              </a:spcAft>
              <a:buNone/>
            </a:pPr>
            <a:r>
              <a:rPr lang="en-US" sz="1600">
                <a:solidFill>
                  <a:srgbClr val="3F3F3F"/>
                </a:solidFill>
              </a:rPr>
              <a:t>Note that the function is a value (the executable code) assigned to a variable (the function name). So the above definition can be written as :</a:t>
            </a:r>
            <a:endParaRPr sz="1400"/>
          </a:p>
          <a:p>
            <a:pPr indent="0" lvl="0" marL="0" rtl="0" algn="l">
              <a:lnSpc>
                <a:spcPct val="135714"/>
              </a:lnSpc>
              <a:spcBef>
                <a:spcPts val="1300"/>
              </a:spcBef>
              <a:spcAft>
                <a:spcPts val="0"/>
              </a:spcAft>
              <a:buClr>
                <a:schemeClr val="dk1"/>
              </a:buClr>
              <a:buSzPts val="1100"/>
              <a:buFont typeface="Arial"/>
              <a:buNone/>
            </a:pPr>
            <a:r>
              <a:rPr lang="en-US" sz="1400">
                <a:solidFill>
                  <a:srgbClr val="0000FF"/>
                </a:solidFill>
                <a:highlight>
                  <a:schemeClr val="lt1"/>
                </a:highlight>
                <a:latin typeface="Consolas"/>
                <a:ea typeface="Consolas"/>
                <a:cs typeface="Consolas"/>
                <a:sym typeface="Consolas"/>
              </a:rPr>
              <a:t>let </a:t>
            </a:r>
            <a:r>
              <a:rPr lang="en-US" sz="1400">
                <a:solidFill>
                  <a:srgbClr val="795E26"/>
                </a:solidFill>
                <a:highlight>
                  <a:schemeClr val="lt1"/>
                </a:highlight>
                <a:latin typeface="Consolas"/>
                <a:ea typeface="Consolas"/>
                <a:cs typeface="Consolas"/>
                <a:sym typeface="Consolas"/>
              </a:rPr>
              <a:t>multiply = </a:t>
            </a:r>
            <a:r>
              <a:rPr lang="en-US" sz="1400">
                <a:solidFill>
                  <a:srgbClr val="0000FF"/>
                </a:solidFill>
                <a:highlight>
                  <a:schemeClr val="lt1"/>
                </a:highlight>
                <a:latin typeface="Consolas"/>
                <a:ea typeface="Consolas"/>
                <a:cs typeface="Consolas"/>
                <a:sym typeface="Consolas"/>
              </a:rPr>
              <a:t>function</a:t>
            </a:r>
            <a:r>
              <a:rPr lang="en-US" sz="1400">
                <a:solidFill>
                  <a:schemeClr val="dk1"/>
                </a:solidFill>
                <a:highlight>
                  <a:schemeClr val="lt1"/>
                </a:highlight>
                <a:latin typeface="Consolas"/>
                <a:ea typeface="Consolas"/>
                <a:cs typeface="Consolas"/>
                <a:sym typeface="Consolas"/>
              </a:rPr>
              <a:t>(</a:t>
            </a:r>
            <a:r>
              <a:rPr lang="en-US" sz="1400">
                <a:solidFill>
                  <a:srgbClr val="001080"/>
                </a:solidFill>
                <a:highlight>
                  <a:schemeClr val="lt1"/>
                </a:highlight>
                <a:latin typeface="Consolas"/>
                <a:ea typeface="Consolas"/>
                <a:cs typeface="Consolas"/>
                <a:sym typeface="Consolas"/>
              </a:rPr>
              <a:t>x, y</a:t>
            </a:r>
            <a:r>
              <a:rPr lang="en-US" sz="1400">
                <a:solidFill>
                  <a:schemeClr val="dk1"/>
                </a:solidFill>
                <a:highlight>
                  <a:schemeClr val="lt1"/>
                </a:highlight>
                <a:latin typeface="Consolas"/>
                <a:ea typeface="Consolas"/>
                <a:cs typeface="Consolas"/>
                <a:sym typeface="Consolas"/>
              </a:rPr>
              <a:t>)</a:t>
            </a:r>
            <a:r>
              <a:rPr lang="en-US" sz="1400">
                <a:solidFill>
                  <a:srgbClr val="267F99"/>
                </a:solidFill>
                <a:highlight>
                  <a:schemeClr val="lt1"/>
                </a:highlight>
                <a:latin typeface="Consolas"/>
                <a:ea typeface="Consolas"/>
                <a:cs typeface="Consolas"/>
                <a:sym typeface="Consolas"/>
              </a:rPr>
              <a:t> </a:t>
            </a:r>
            <a:r>
              <a:rPr lang="en-US" sz="1400">
                <a:solidFill>
                  <a:schemeClr val="dk1"/>
                </a:solidFill>
                <a:highlight>
                  <a:schemeClr val="lt1"/>
                </a:highlight>
                <a:latin typeface="Consolas"/>
                <a:ea typeface="Consolas"/>
                <a:cs typeface="Consolas"/>
                <a:sym typeface="Consolas"/>
              </a:rPr>
              <a:t>{</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chemeClr val="dk1"/>
                </a:solidFill>
                <a:highlight>
                  <a:schemeClr val="lt1"/>
                </a:highlight>
                <a:latin typeface="Consolas"/>
                <a:ea typeface="Consolas"/>
                <a:cs typeface="Consolas"/>
                <a:sym typeface="Consolas"/>
              </a:rPr>
              <a:t>    </a:t>
            </a:r>
            <a:r>
              <a:rPr lang="en-US" sz="1400">
                <a:solidFill>
                  <a:srgbClr val="AF00DB"/>
                </a:solidFill>
                <a:highlight>
                  <a:schemeClr val="lt1"/>
                </a:highlight>
                <a:latin typeface="Consolas"/>
                <a:ea typeface="Consolas"/>
                <a:cs typeface="Consolas"/>
                <a:sym typeface="Consolas"/>
              </a:rPr>
              <a:t>return</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x</a:t>
            </a:r>
            <a:r>
              <a:rPr lang="en-US" sz="1400">
                <a:solidFill>
                  <a:schemeClr val="dk1"/>
                </a:solidFill>
                <a:highlight>
                  <a:schemeClr val="lt1"/>
                </a:highlight>
                <a:latin typeface="Consolas"/>
                <a:ea typeface="Consolas"/>
                <a:cs typeface="Consolas"/>
                <a:sym typeface="Consolas"/>
              </a:rPr>
              <a:t> * </a:t>
            </a:r>
            <a:r>
              <a:rPr lang="en-US" sz="1400">
                <a:solidFill>
                  <a:srgbClr val="001080"/>
                </a:solidFill>
                <a:highlight>
                  <a:schemeClr val="lt1"/>
                </a:highlight>
                <a:latin typeface="Consolas"/>
                <a:ea typeface="Consolas"/>
                <a:cs typeface="Consolas"/>
                <a:sym typeface="Consolas"/>
              </a:rPr>
              <a:t>y</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chemeClr val="dk1"/>
                </a:solidFill>
                <a:highlight>
                  <a:schemeClr val="lt1"/>
                </a:highlight>
                <a:latin typeface="Consolas"/>
                <a:ea typeface="Consolas"/>
                <a:cs typeface="Consolas"/>
                <a:sym typeface="Consolas"/>
              </a:rPr>
              <a:t>}</a:t>
            </a:r>
            <a:endParaRPr sz="1400"/>
          </a:p>
          <a:p>
            <a:pPr indent="0" lvl="0" marL="0" rtl="0" algn="l">
              <a:spcBef>
                <a:spcPts val="0"/>
              </a:spcBef>
              <a:spcAft>
                <a:spcPts val="0"/>
              </a:spcAft>
              <a:buNone/>
            </a:pPr>
            <a:r>
              <a:rPr lang="en-US" sz="1600">
                <a:solidFill>
                  <a:srgbClr val="3F3F3F"/>
                </a:solidFill>
              </a:rPr>
              <a:t>In ES6 and TypeScript a new syntax has been introduced, the so-called Arrow functions (“fat arrow functions”). It's a shorter, more concise way to write functions and the arrow function behave differently (very subtle, this will be treated later), solving an issue with “function”. </a:t>
            </a:r>
            <a:endParaRPr sz="1400">
              <a:solidFill>
                <a:srgbClr val="0000FF"/>
              </a:solidFill>
              <a:highlight>
                <a:schemeClr val="lt1"/>
              </a:highlight>
              <a:latin typeface="Consolas"/>
              <a:ea typeface="Consolas"/>
              <a:cs typeface="Consolas"/>
              <a:sym typeface="Consolas"/>
            </a:endParaRPr>
          </a:p>
          <a:p>
            <a:pPr indent="0" lvl="0" marL="0" rtl="0" algn="l">
              <a:lnSpc>
                <a:spcPct val="133333"/>
              </a:lnSpc>
              <a:spcBef>
                <a:spcPts val="130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795E26"/>
                </a:solidFill>
                <a:highlight>
                  <a:srgbClr val="FFFFFF"/>
                </a:highlight>
                <a:latin typeface="Consolas"/>
                <a:ea typeface="Consolas"/>
                <a:cs typeface="Consolas"/>
                <a:sym typeface="Consolas"/>
              </a:rPr>
              <a:t>multiply</a:t>
            </a:r>
            <a:r>
              <a:rPr lang="en-US" sz="1400">
                <a:solidFill>
                  <a:schemeClr val="dk1"/>
                </a:solidFill>
                <a:highlight>
                  <a:srgbClr val="FFFFFF"/>
                </a:highlight>
                <a:latin typeface="Consolas"/>
                <a:ea typeface="Consolas"/>
                <a:cs typeface="Consolas"/>
                <a:sym typeface="Consolas"/>
              </a:rPr>
              <a:t> = (</a:t>
            </a:r>
            <a:r>
              <a:rPr lang="en-US" sz="1400">
                <a:solidFill>
                  <a:srgbClr val="001080"/>
                </a:solidFill>
                <a:highlight>
                  <a:srgbClr val="FFFFFF"/>
                </a:highlight>
                <a:latin typeface="Consolas"/>
                <a:ea typeface="Consolas"/>
                <a:cs typeface="Consolas"/>
                <a:sym typeface="Consolas"/>
              </a:rPr>
              <a:t>x</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y</a:t>
            </a:r>
            <a:r>
              <a:rPr lang="en-US" sz="1400">
                <a:solidFill>
                  <a:schemeClr val="dk1"/>
                </a:solidFill>
                <a:highlight>
                  <a:srgbClr val="FFFFFF"/>
                </a:highlight>
                <a:latin typeface="Consolas"/>
                <a:ea typeface="Consolas"/>
                <a:cs typeface="Consolas"/>
                <a:sym typeface="Consolas"/>
              </a:rPr>
              <a:t>) </a:t>
            </a:r>
            <a:r>
              <a:rPr lang="en-US" sz="1400">
                <a:solidFill>
                  <a:srgbClr val="0000FF"/>
                </a:solidFill>
                <a:highlight>
                  <a:srgbClr val="FFFFFF"/>
                </a:highlight>
                <a:latin typeface="Consolas"/>
                <a:ea typeface="Consolas"/>
                <a:cs typeface="Consolas"/>
                <a:sym typeface="Consolas"/>
              </a:rPr>
              <a:t>=&gt;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x</a:t>
            </a:r>
            <a:r>
              <a:rPr lang="en-US" sz="1400">
                <a:solidFill>
                  <a:schemeClr val="dk1"/>
                </a:solidFill>
                <a:highlight>
                  <a:srgbClr val="FFFFFF"/>
                </a:highlight>
                <a:latin typeface="Consolas"/>
                <a:ea typeface="Consolas"/>
                <a:cs typeface="Consolas"/>
                <a:sym typeface="Consolas"/>
              </a:rPr>
              <a:t> * </a:t>
            </a:r>
            <a:r>
              <a:rPr lang="en-US" sz="1400">
                <a:solidFill>
                  <a:srgbClr val="001080"/>
                </a:solidFill>
                <a:highlight>
                  <a:srgbClr val="FFFFFF"/>
                </a:highlight>
                <a:latin typeface="Consolas"/>
                <a:ea typeface="Consolas"/>
                <a:cs typeface="Consolas"/>
                <a:sym typeface="Consolas"/>
              </a:rPr>
              <a:t>y</a:t>
            </a:r>
            <a:r>
              <a:rPr lang="en-US" sz="1400">
                <a:solidFill>
                  <a:schemeClr val="dk1"/>
                </a:solidFill>
                <a:highlight>
                  <a:srgbClr val="FFFFFF"/>
                </a:highlight>
                <a:latin typeface="Consolas"/>
                <a:ea typeface="Consolas"/>
                <a:cs typeface="Consolas"/>
                <a:sym typeface="Consolas"/>
              </a:rPr>
              <a:t>  </a:t>
            </a:r>
            <a:r>
              <a:rPr lang="en-US" sz="1400">
                <a:solidFill>
                  <a:srgbClr val="008000"/>
                </a:solidFill>
                <a:highlight>
                  <a:srgbClr val="FFFFFF"/>
                </a:highlight>
                <a:latin typeface="Consolas"/>
                <a:ea typeface="Consolas"/>
                <a:cs typeface="Consolas"/>
                <a:sym typeface="Consolas"/>
              </a:rPr>
              <a:t>//single line, without { .. } and with implicit </a:t>
            </a:r>
            <a:r>
              <a:rPr i="1" lang="en-US" sz="1400">
                <a:solidFill>
                  <a:srgbClr val="008000"/>
                </a:solidFill>
                <a:highlight>
                  <a:srgbClr val="FFFFFF"/>
                </a:highlight>
                <a:latin typeface="Consolas"/>
                <a:ea typeface="Consolas"/>
                <a:cs typeface="Consolas"/>
                <a:sym typeface="Consolas"/>
              </a:rPr>
              <a:t>return</a:t>
            </a:r>
            <a:endParaRPr i="1" sz="14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795E26"/>
                </a:solidFill>
                <a:highlight>
                  <a:srgbClr val="FFFFFF"/>
                </a:highlight>
                <a:latin typeface="Consolas"/>
                <a:ea typeface="Consolas"/>
                <a:cs typeface="Consolas"/>
                <a:sym typeface="Consolas"/>
              </a:rPr>
              <a:t>multiply</a:t>
            </a:r>
            <a:r>
              <a:rPr lang="en-US" sz="1400">
                <a:solidFill>
                  <a:schemeClr val="dk1"/>
                </a:solidFill>
                <a:highlight>
                  <a:srgbClr val="FFFFFF"/>
                </a:highlight>
                <a:latin typeface="Consolas"/>
                <a:ea typeface="Consolas"/>
                <a:cs typeface="Consolas"/>
                <a:sym typeface="Consolas"/>
              </a:rPr>
              <a:t> = (</a:t>
            </a:r>
            <a:r>
              <a:rPr lang="en-US" sz="1400">
                <a:solidFill>
                  <a:srgbClr val="001080"/>
                </a:solidFill>
                <a:highlight>
                  <a:srgbClr val="FFFFFF"/>
                </a:highlight>
                <a:latin typeface="Consolas"/>
                <a:ea typeface="Consolas"/>
                <a:cs typeface="Consolas"/>
                <a:sym typeface="Consolas"/>
              </a:rPr>
              <a:t>x</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y</a:t>
            </a:r>
            <a:r>
              <a:rPr lang="en-US" sz="1400">
                <a:solidFill>
                  <a:schemeClr val="dk1"/>
                </a:solidFill>
                <a:highlight>
                  <a:srgbClr val="FFFFFF"/>
                </a:highlight>
                <a:latin typeface="Consolas"/>
                <a:ea typeface="Consolas"/>
                <a:cs typeface="Consolas"/>
                <a:sym typeface="Consolas"/>
              </a:rPr>
              <a:t>) </a:t>
            </a:r>
            <a:r>
              <a:rPr lang="en-US" sz="1400">
                <a:solidFill>
                  <a:srgbClr val="0000FF"/>
                </a:solidFill>
                <a:highlight>
                  <a:srgbClr val="FFFFFF"/>
                </a:highlight>
                <a:latin typeface="Consolas"/>
                <a:ea typeface="Consolas"/>
                <a:cs typeface="Consolas"/>
                <a:sym typeface="Consolas"/>
              </a:rPr>
              <a:t>=&gt;</a:t>
            </a:r>
            <a:r>
              <a:rPr lang="en-US" sz="1400">
                <a:solidFill>
                  <a:schemeClr val="dk1"/>
                </a:solidFill>
                <a:highlight>
                  <a:srgbClr val="FFFFFF"/>
                </a:highlight>
                <a:latin typeface="Consolas"/>
                <a:ea typeface="Consolas"/>
                <a:cs typeface="Consolas"/>
                <a:sym typeface="Consolas"/>
              </a:rPr>
              <a:t> {</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chemeClr val="dk1"/>
                </a:solidFill>
                <a:highlight>
                  <a:srgbClr val="FFFFFF"/>
                </a:highlight>
                <a:latin typeface="Consolas"/>
                <a:ea typeface="Consolas"/>
                <a:cs typeface="Consolas"/>
                <a:sym typeface="Consolas"/>
              </a:rPr>
              <a:t>   </a:t>
            </a:r>
            <a:r>
              <a:rPr lang="en-US" sz="1400">
                <a:solidFill>
                  <a:srgbClr val="AF00DB"/>
                </a:solidFill>
                <a:highlight>
                  <a:srgbClr val="FFFFFF"/>
                </a:highlight>
                <a:latin typeface="Consolas"/>
                <a:ea typeface="Consolas"/>
                <a:cs typeface="Consolas"/>
                <a:sym typeface="Consolas"/>
              </a:rPr>
              <a:t>return</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x</a:t>
            </a:r>
            <a:r>
              <a:rPr lang="en-US" sz="1400">
                <a:solidFill>
                  <a:schemeClr val="dk1"/>
                </a:solidFill>
                <a:highlight>
                  <a:srgbClr val="FFFFFF"/>
                </a:highlight>
                <a:latin typeface="Consolas"/>
                <a:ea typeface="Consolas"/>
                <a:cs typeface="Consolas"/>
                <a:sym typeface="Consolas"/>
              </a:rPr>
              <a:t> * </a:t>
            </a:r>
            <a:r>
              <a:rPr lang="en-US" sz="1400">
                <a:solidFill>
                  <a:srgbClr val="001080"/>
                </a:solidFill>
                <a:highlight>
                  <a:srgbClr val="FFFFFF"/>
                </a:highlight>
                <a:latin typeface="Consolas"/>
                <a:ea typeface="Consolas"/>
                <a:cs typeface="Consolas"/>
                <a:sym typeface="Consolas"/>
              </a:rPr>
              <a:t>y</a:t>
            </a:r>
            <a:endParaRPr sz="14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chemeClr val="dk1"/>
                </a:solidFill>
                <a:highlight>
                  <a:srgbClr val="FFFFFF"/>
                </a:highlight>
                <a:latin typeface="Consolas"/>
                <a:ea typeface="Consolas"/>
                <a:cs typeface="Consolas"/>
                <a:sym typeface="Consolas"/>
              </a:rPr>
              <a:t>}</a:t>
            </a:r>
            <a:endParaRPr sz="1800">
              <a:solidFill>
                <a:srgbClr val="0000FF"/>
              </a:solidFill>
              <a:highlight>
                <a:srgbClr val="FFFFFF"/>
              </a:highlight>
              <a:latin typeface="Consolas"/>
              <a:ea typeface="Consolas"/>
              <a:cs typeface="Consolas"/>
              <a:sym typeface="Consola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4" name="Shape 1134"/>
        <p:cNvGrpSpPr/>
        <p:nvPr/>
      </p:nvGrpSpPr>
      <p:grpSpPr>
        <a:xfrm>
          <a:off x="0" y="0"/>
          <a:ext cx="0" cy="0"/>
          <a:chOff x="0" y="0"/>
          <a:chExt cx="0" cy="0"/>
        </a:xfrm>
      </p:grpSpPr>
      <p:sp>
        <p:nvSpPr>
          <p:cNvPr id="1135" name="Google Shape;1135;p70"/>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Function parameters</a:t>
            </a:r>
            <a:endParaRPr/>
          </a:p>
        </p:txBody>
      </p:sp>
      <p:sp>
        <p:nvSpPr>
          <p:cNvPr id="1136" name="Google Shape;1136;p70"/>
          <p:cNvSpPr txBox="1"/>
          <p:nvPr>
            <p:ph idx="1" type="body"/>
          </p:nvPr>
        </p:nvSpPr>
        <p:spPr>
          <a:xfrm>
            <a:off x="858600" y="1194525"/>
            <a:ext cx="10296300" cy="54972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rgbClr val="3F3F3F"/>
                </a:solidFill>
              </a:rPr>
              <a:t>Functions can have zero or more </a:t>
            </a:r>
            <a:r>
              <a:rPr lang="en-US" sz="1200">
                <a:solidFill>
                  <a:srgbClr val="3F3F3F"/>
                </a:solidFill>
              </a:rPr>
              <a:t>parameters</a:t>
            </a:r>
            <a:r>
              <a:rPr lang="en-US" sz="1200">
                <a:solidFill>
                  <a:srgbClr val="3F3F3F"/>
                </a:solidFill>
              </a:rPr>
              <a:t>. A parameter is used to pass </a:t>
            </a:r>
            <a:r>
              <a:rPr lang="en-US" sz="1200">
                <a:solidFill>
                  <a:srgbClr val="3F3F3F"/>
                </a:solidFill>
              </a:rPr>
              <a:t>information</a:t>
            </a:r>
            <a:r>
              <a:rPr lang="en-US" sz="1200">
                <a:solidFill>
                  <a:srgbClr val="3F3F3F"/>
                </a:solidFill>
              </a:rPr>
              <a:t> to the code inside the function. JavaScript does not support </a:t>
            </a:r>
            <a:r>
              <a:rPr lang="en-US" sz="1200">
                <a:solidFill>
                  <a:srgbClr val="3F3F3F"/>
                </a:solidFill>
              </a:rPr>
              <a:t>Optional parameters through syntax. But if a parameter is not passed a value, it will evaluate to “undefined”.  </a:t>
            </a:r>
            <a:endParaRPr sz="1200">
              <a:solidFill>
                <a:srgbClr val="3F3F3F"/>
              </a:solidFill>
            </a:endParaRPr>
          </a:p>
          <a:p>
            <a:pPr indent="0" lvl="0" marL="0" marR="0" rtl="0" algn="l">
              <a:lnSpc>
                <a:spcPct val="100000"/>
              </a:lnSpc>
              <a:spcBef>
                <a:spcPts val="600"/>
              </a:spcBef>
              <a:spcAft>
                <a:spcPts val="0"/>
              </a:spcAft>
              <a:buNone/>
            </a:pPr>
            <a:r>
              <a:rPr lang="en-US" sz="1200">
                <a:solidFill>
                  <a:srgbClr val="3F3F3F"/>
                </a:solidFill>
              </a:rPr>
              <a:t>ES6 also supports </a:t>
            </a:r>
            <a:r>
              <a:rPr b="1" lang="en-US" sz="1200">
                <a:solidFill>
                  <a:srgbClr val="3F3F3F"/>
                </a:solidFill>
              </a:rPr>
              <a:t>default parameters</a:t>
            </a:r>
            <a:r>
              <a:rPr lang="en-US" sz="1200">
                <a:solidFill>
                  <a:srgbClr val="3F3F3F"/>
                </a:solidFill>
              </a:rPr>
              <a:t>. These can be assigned default values which are set once a parameter is not passed to the function.  </a:t>
            </a:r>
            <a:endParaRPr sz="1200">
              <a:solidFill>
                <a:srgbClr val="3F3F3F"/>
              </a:solidFill>
            </a:endParaRPr>
          </a:p>
          <a:p>
            <a:pPr indent="0" lvl="0" marL="0" rtl="0" algn="l">
              <a:lnSpc>
                <a:spcPct val="133333"/>
              </a:lnSpc>
              <a:spcBef>
                <a:spcPts val="600"/>
              </a:spcBef>
              <a:spcAft>
                <a:spcPts val="0"/>
              </a:spcAft>
              <a:buClr>
                <a:schemeClr val="dk1"/>
              </a:buClr>
              <a:buSzPts val="1100"/>
              <a:buFont typeface="Arial"/>
              <a:buNone/>
            </a:pPr>
            <a:r>
              <a:t/>
            </a:r>
            <a:endParaRPr sz="11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buildName</a:t>
            </a:r>
            <a:r>
              <a:rPr lang="en-US" sz="1100">
                <a:solidFill>
                  <a:schemeClr val="dk1"/>
                </a:solidFill>
                <a:highlight>
                  <a:srgbClr val="FFFFFF"/>
                </a:highlight>
                <a:latin typeface="Consolas"/>
                <a:ea typeface="Consolas"/>
                <a:cs typeface="Consolas"/>
                <a:sym typeface="Consolas"/>
              </a:rPr>
              <a:t> = (</a:t>
            </a:r>
            <a:r>
              <a:rPr lang="en-US" sz="1100">
                <a:solidFill>
                  <a:srgbClr val="001080"/>
                </a:solidFill>
                <a:highlight>
                  <a:srgbClr val="FFFFFF"/>
                </a:highlight>
                <a:latin typeface="Consolas"/>
                <a:ea typeface="Consolas"/>
                <a:cs typeface="Consolas"/>
                <a:sym typeface="Consolas"/>
              </a:rPr>
              <a:t>firstName</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lastName</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title</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'Mr./Ms.'</a:t>
            </a: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=&gt;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if</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lastName</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return</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a:t>
            </a:r>
            <a:r>
              <a:rPr lang="en-US" sz="1100">
                <a:solidFill>
                  <a:srgbClr val="0000FF"/>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title</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firstName</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lastName</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a:t>
            </a:r>
            <a:endParaRPr sz="11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else</a:t>
            </a:r>
            <a:endParaRPr sz="1100">
              <a:solidFill>
                <a:srgbClr val="AF00DB"/>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return</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a:t>
            </a:r>
            <a:r>
              <a:rPr lang="en-US" sz="1100">
                <a:solidFill>
                  <a:srgbClr val="0000FF"/>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firstName</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a:t>
            </a:r>
            <a:endParaRPr sz="11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100">
              <a:solidFill>
                <a:schemeClr val="dk1"/>
              </a:solidFill>
              <a:highlight>
                <a:srgbClr val="FFFFFF"/>
              </a:highlight>
              <a:latin typeface="Consolas"/>
              <a:ea typeface="Consolas"/>
              <a:cs typeface="Consolas"/>
              <a:sym typeface="Consolas"/>
            </a:endParaRPr>
          </a:p>
          <a:p>
            <a:pPr indent="0" lvl="0" marL="0" marR="0" rtl="0" algn="l">
              <a:lnSpc>
                <a:spcPct val="133333"/>
              </a:lnSpc>
              <a:spcBef>
                <a:spcPts val="0"/>
              </a:spcBef>
              <a:spcAft>
                <a:spcPts val="0"/>
              </a:spcAft>
              <a:buNone/>
            </a:pPr>
            <a:r>
              <a:rPr lang="en-US" sz="1100">
                <a:solidFill>
                  <a:srgbClr val="008000"/>
                </a:solidFill>
                <a:highlight>
                  <a:srgbClr val="FFFFFF"/>
                </a:highlight>
                <a:latin typeface="Consolas"/>
                <a:ea typeface="Consolas"/>
                <a:cs typeface="Consolas"/>
                <a:sym typeface="Consolas"/>
              </a:rPr>
              <a:t>// Note that this will not work in TypeScript with strict options set. It will fail to compile with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8000"/>
                </a:solidFill>
                <a:highlight>
                  <a:srgbClr val="FFFFFF"/>
                </a:highlight>
                <a:latin typeface="Consolas"/>
                <a:ea typeface="Consolas"/>
                <a:cs typeface="Consolas"/>
                <a:sym typeface="Consolas"/>
              </a:rPr>
              <a:t>// error TS2554: Expected 2-3 arguments, but got 1.</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buildName</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"John"</a:t>
            </a:r>
            <a:r>
              <a:rPr lang="en-US" sz="1100">
                <a:solidFill>
                  <a:schemeClr val="dk1"/>
                </a:solidFill>
                <a:highlight>
                  <a:srgbClr val="FFFFFF"/>
                </a:highlight>
                <a:latin typeface="Consolas"/>
                <a:ea typeface="Consolas"/>
                <a:cs typeface="Consolas"/>
                <a:sym typeface="Consolas"/>
              </a:rPr>
              <a:t>)) </a:t>
            </a:r>
            <a:r>
              <a:rPr lang="en-US" sz="1100">
                <a:solidFill>
                  <a:srgbClr val="008000"/>
                </a:solidFill>
                <a:highlight>
                  <a:srgbClr val="FFFFFF"/>
                </a:highlight>
                <a:latin typeface="Consolas"/>
                <a:ea typeface="Consolas"/>
                <a:cs typeface="Consolas"/>
                <a:sym typeface="Consolas"/>
              </a:rPr>
              <a:t> // -&gt; ‘John’</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buildName</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"Rupert"</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"Grint"</a:t>
            </a:r>
            <a:r>
              <a:rPr lang="en-US" sz="1100">
                <a:solidFill>
                  <a:schemeClr val="dk1"/>
                </a:solidFill>
                <a:highlight>
                  <a:srgbClr val="FFFFFF"/>
                </a:highlight>
                <a:latin typeface="Consolas"/>
                <a:ea typeface="Consolas"/>
                <a:cs typeface="Consolas"/>
                <a:sym typeface="Consolas"/>
              </a:rPr>
              <a:t>))</a:t>
            </a:r>
            <a:r>
              <a:rPr lang="en-US" sz="1100">
                <a:solidFill>
                  <a:srgbClr val="008000"/>
                </a:solidFill>
                <a:highlight>
                  <a:srgbClr val="FFFFFF"/>
                </a:highlight>
                <a:latin typeface="Consolas"/>
                <a:ea typeface="Consolas"/>
                <a:cs typeface="Consolas"/>
                <a:sym typeface="Consolas"/>
              </a:rPr>
              <a:t> // -&gt; ‘Mr./Ms. Rupert Grint’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buildName</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"Emma"</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"Watson"</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"Miss"</a:t>
            </a:r>
            <a:r>
              <a:rPr lang="en-US" sz="1100">
                <a:solidFill>
                  <a:schemeClr val="dk1"/>
                </a:solidFill>
                <a:highlight>
                  <a:srgbClr val="FFFFFF"/>
                </a:highlight>
                <a:latin typeface="Consolas"/>
                <a:ea typeface="Consolas"/>
                <a:cs typeface="Consolas"/>
                <a:sym typeface="Consolas"/>
              </a:rPr>
              <a:t>))</a:t>
            </a:r>
            <a:r>
              <a:rPr lang="en-US" sz="1100">
                <a:solidFill>
                  <a:srgbClr val="008000"/>
                </a:solidFill>
                <a:highlight>
                  <a:srgbClr val="FFFFFF"/>
                </a:highlight>
                <a:latin typeface="Consolas"/>
                <a:ea typeface="Consolas"/>
                <a:cs typeface="Consolas"/>
                <a:sym typeface="Consolas"/>
              </a:rPr>
              <a:t> // -&gt; ‘Miss Emma Watson’</a:t>
            </a:r>
            <a:br>
              <a:rPr lang="en-US" sz="1100">
                <a:solidFill>
                  <a:srgbClr val="008000"/>
                </a:solidFill>
                <a:highlight>
                  <a:srgbClr val="FFFFFF"/>
                </a:highlight>
                <a:latin typeface="Consolas"/>
                <a:ea typeface="Consolas"/>
                <a:cs typeface="Consolas"/>
                <a:sym typeface="Consolas"/>
              </a:rPr>
            </a:br>
            <a:endParaRPr sz="1200">
              <a:solidFill>
                <a:srgbClr val="0000FF"/>
              </a:solidFill>
              <a:highlight>
                <a:srgbClr val="FFFFFF"/>
              </a:highlight>
            </a:endParaRPr>
          </a:p>
          <a:p>
            <a:pPr indent="0" lvl="0" marL="0" rtl="0" algn="l">
              <a:spcBef>
                <a:spcPts val="0"/>
              </a:spcBef>
              <a:spcAft>
                <a:spcPts val="0"/>
              </a:spcAft>
              <a:buNone/>
            </a:pPr>
            <a:r>
              <a:rPr lang="en-US" sz="1200">
                <a:solidFill>
                  <a:srgbClr val="3F3F3F"/>
                </a:solidFill>
              </a:rPr>
              <a:t>The rest parameter syntax allows us to represent an indefinite number of arguments as an array.</a:t>
            </a:r>
            <a:endParaRPr sz="1200">
              <a:solidFill>
                <a:srgbClr val="3F3F3F"/>
              </a:solidFill>
            </a:endParaRPr>
          </a:p>
          <a:p>
            <a:pPr indent="0" lvl="0" marL="0" rtl="0" algn="l">
              <a:spcBef>
                <a:spcPts val="0"/>
              </a:spcBef>
              <a:spcAft>
                <a:spcPts val="0"/>
              </a:spcAft>
              <a:buNone/>
            </a:pPr>
            <a:r>
              <a:t/>
            </a:r>
            <a:endParaRPr sz="1400">
              <a:solidFill>
                <a:srgbClr val="3F3F3F"/>
              </a:solidFill>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cast</a:t>
            </a:r>
            <a:r>
              <a:rPr lang="en-US" sz="1100">
                <a:solidFill>
                  <a:schemeClr val="dk1"/>
                </a:solidFill>
                <a:highlight>
                  <a:srgbClr val="FFFFFF"/>
                </a:highlight>
                <a:latin typeface="Consolas"/>
                <a:ea typeface="Consolas"/>
                <a:cs typeface="Consolas"/>
                <a:sym typeface="Consolas"/>
              </a:rPr>
              <a:t> = (...</a:t>
            </a:r>
            <a:r>
              <a:rPr lang="en-US" sz="1100">
                <a:solidFill>
                  <a:srgbClr val="001080"/>
                </a:solidFill>
                <a:highlight>
                  <a:srgbClr val="FFFFFF"/>
                </a:highlight>
                <a:latin typeface="Consolas"/>
                <a:ea typeface="Consolas"/>
                <a:cs typeface="Consolas"/>
                <a:sym typeface="Consolas"/>
              </a:rPr>
              <a:t>castmembers</a:t>
            </a: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=&gt;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`Harry Potter cast members are: </a:t>
            </a:r>
            <a:r>
              <a:rPr lang="en-US" sz="1100">
                <a:solidFill>
                  <a:srgbClr val="0000FF"/>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castmembers</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 `</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100">
                <a:solidFill>
                  <a:srgbClr val="795E26"/>
                </a:solidFill>
                <a:highlight>
                  <a:srgbClr val="FFFFFF"/>
                </a:highlight>
                <a:latin typeface="Consolas"/>
                <a:ea typeface="Consolas"/>
                <a:cs typeface="Consolas"/>
                <a:sym typeface="Consolas"/>
              </a:rPr>
              <a:t>cast</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"Daniel Radcliffe"</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"Emma Watson"</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"Rupter Grint"</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"Alan Rickman"</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"Michael Gambon"</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8000"/>
                </a:solidFill>
                <a:highlight>
                  <a:srgbClr val="FFFFFF"/>
                </a:highlight>
                <a:latin typeface="Consolas"/>
                <a:ea typeface="Consolas"/>
                <a:cs typeface="Consolas"/>
                <a:sym typeface="Consolas"/>
              </a:rPr>
              <a:t>// -&gt; Harry Potter cast members are: Daniel Radcliffe,Emma Watson,Rupter Grint,Alan Rickman,Michael Gambon</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100">
              <a:solidFill>
                <a:schemeClr val="dk1"/>
              </a:solidFill>
              <a:highlight>
                <a:srgbClr val="FFFFFF"/>
              </a:highlight>
              <a:latin typeface="Consolas"/>
              <a:ea typeface="Consolas"/>
              <a:cs typeface="Consolas"/>
              <a:sym typeface="Consolas"/>
            </a:endParaRPr>
          </a:p>
          <a:p>
            <a:pPr indent="0" lvl="0" marL="0" rtl="0" algn="l">
              <a:spcBef>
                <a:spcPts val="0"/>
              </a:spcBef>
              <a:spcAft>
                <a:spcPts val="600"/>
              </a:spcAft>
              <a:buNone/>
            </a:pPr>
            <a:r>
              <a:t/>
            </a:r>
            <a:endParaRPr sz="1400">
              <a:solidFill>
                <a:srgbClr val="0000FF"/>
              </a:solidFill>
              <a:highlight>
                <a:srgbClr val="FFFFFF"/>
              </a:highlight>
              <a:latin typeface="Consolas"/>
              <a:ea typeface="Consolas"/>
              <a:cs typeface="Consolas"/>
              <a:sym typeface="Consolas"/>
            </a:endParaRPr>
          </a:p>
        </p:txBody>
      </p:sp>
      <p:sp>
        <p:nvSpPr>
          <p:cNvPr id="1137" name="Google Shape;1137;p70"/>
          <p:cNvSpPr/>
          <p:nvPr/>
        </p:nvSpPr>
        <p:spPr>
          <a:xfrm>
            <a:off x="3729775" y="1850050"/>
            <a:ext cx="1523100" cy="6210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70"/>
          <p:cNvSpPr/>
          <p:nvPr/>
        </p:nvSpPr>
        <p:spPr>
          <a:xfrm>
            <a:off x="1637725" y="5297075"/>
            <a:ext cx="1419600" cy="3603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2" name="Shape 1142"/>
        <p:cNvGrpSpPr/>
        <p:nvPr/>
      </p:nvGrpSpPr>
      <p:grpSpPr>
        <a:xfrm>
          <a:off x="0" y="0"/>
          <a:ext cx="0" cy="0"/>
          <a:chOff x="0" y="0"/>
          <a:chExt cx="0" cy="0"/>
        </a:xfrm>
      </p:grpSpPr>
      <p:sp>
        <p:nvSpPr>
          <p:cNvPr id="1143" name="Google Shape;1143;p71"/>
          <p:cNvSpPr txBox="1"/>
          <p:nvPr>
            <p:ph type="title"/>
          </p:nvPr>
        </p:nvSpPr>
        <p:spPr>
          <a:xfrm>
            <a:off x="858597" y="370575"/>
            <a:ext cx="75096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O</a:t>
            </a:r>
            <a:r>
              <a:rPr lang="en-US"/>
              <a:t>ptional parameters in TypeScript </a:t>
            </a:r>
            <a:endParaRPr/>
          </a:p>
        </p:txBody>
      </p:sp>
      <p:sp>
        <p:nvSpPr>
          <p:cNvPr id="1144" name="Google Shape;1144;p71"/>
          <p:cNvSpPr txBox="1"/>
          <p:nvPr>
            <p:ph idx="1" type="body"/>
          </p:nvPr>
        </p:nvSpPr>
        <p:spPr>
          <a:xfrm>
            <a:off x="858600" y="1671975"/>
            <a:ext cx="10296300" cy="48159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600">
                <a:solidFill>
                  <a:srgbClr val="3F3F3F"/>
                </a:solidFill>
              </a:rPr>
              <a:t>Note that in TypeScript with strict compile options set, </a:t>
            </a:r>
            <a:r>
              <a:rPr lang="en-US" sz="1600">
                <a:solidFill>
                  <a:srgbClr val="3F3F3F"/>
                </a:solidFill>
              </a:rPr>
              <a:t> if a parameter is not passed a value, it will NOT evaluate to “undefined” but rather generate an error. </a:t>
            </a:r>
            <a:endParaRPr sz="1600">
              <a:solidFill>
                <a:srgbClr val="3F3F3F"/>
              </a:solidFill>
            </a:endParaRPr>
          </a:p>
          <a:p>
            <a:pPr indent="0" lvl="0" marL="0" marR="0" rtl="0" algn="l">
              <a:lnSpc>
                <a:spcPct val="100000"/>
              </a:lnSpc>
              <a:spcBef>
                <a:spcPts val="600"/>
              </a:spcBef>
              <a:spcAft>
                <a:spcPts val="0"/>
              </a:spcAft>
              <a:buNone/>
            </a:pPr>
            <a:r>
              <a:rPr lang="en-US" sz="1600">
                <a:solidFill>
                  <a:srgbClr val="3F3F3F"/>
                </a:solidFill>
              </a:rPr>
              <a:t>Instead of the implicit behaviour, in TypeScript a parameter can be explicitly defined to be </a:t>
            </a:r>
            <a:r>
              <a:rPr b="1" lang="en-US" sz="1600">
                <a:solidFill>
                  <a:srgbClr val="3F3F3F"/>
                </a:solidFill>
              </a:rPr>
              <a:t>optional</a:t>
            </a:r>
            <a:r>
              <a:rPr lang="en-US" sz="1600">
                <a:solidFill>
                  <a:srgbClr val="3F3F3F"/>
                </a:solidFill>
              </a:rPr>
              <a:t> by putting a question mark behind its name: </a:t>
            </a:r>
            <a:r>
              <a:rPr b="1" lang="en-US" sz="1600">
                <a:solidFill>
                  <a:srgbClr val="3F3F3F"/>
                </a:solidFill>
                <a:latin typeface="Consolas"/>
                <a:ea typeface="Consolas"/>
                <a:cs typeface="Consolas"/>
                <a:sym typeface="Consolas"/>
              </a:rPr>
              <a:t>”</a:t>
            </a:r>
            <a:r>
              <a:rPr i="1" lang="en-US" sz="1600">
                <a:solidFill>
                  <a:srgbClr val="3F3F3F"/>
                </a:solidFill>
                <a:latin typeface="Consolas"/>
                <a:ea typeface="Consolas"/>
                <a:cs typeface="Consolas"/>
                <a:sym typeface="Consolas"/>
              </a:rPr>
              <a:t>typename</a:t>
            </a:r>
            <a:r>
              <a:rPr b="1" lang="en-US" sz="1600">
                <a:solidFill>
                  <a:srgbClr val="3F3F3F"/>
                </a:solidFill>
                <a:latin typeface="Consolas"/>
                <a:ea typeface="Consolas"/>
                <a:cs typeface="Consolas"/>
                <a:sym typeface="Consolas"/>
              </a:rPr>
              <a:t>?”</a:t>
            </a:r>
            <a:endParaRPr b="1" sz="1600">
              <a:solidFill>
                <a:srgbClr val="3F3F3F"/>
              </a:solidFill>
              <a:latin typeface="Consolas"/>
              <a:ea typeface="Consolas"/>
              <a:cs typeface="Consolas"/>
              <a:sym typeface="Consolas"/>
            </a:endParaRPr>
          </a:p>
          <a:p>
            <a:pPr indent="0" lvl="0" marL="0" marR="0" rtl="0" algn="l">
              <a:lnSpc>
                <a:spcPct val="100000"/>
              </a:lnSpc>
              <a:spcBef>
                <a:spcPts val="600"/>
              </a:spcBef>
              <a:spcAft>
                <a:spcPts val="0"/>
              </a:spcAft>
              <a:buNone/>
            </a:pPr>
            <a:r>
              <a:t/>
            </a:r>
            <a:endParaRPr sz="1400">
              <a:solidFill>
                <a:srgbClr val="0000FF"/>
              </a:solidFill>
              <a:highlight>
                <a:srgbClr val="FFFFFF"/>
              </a:highlight>
              <a:latin typeface="Consolas"/>
              <a:ea typeface="Consolas"/>
              <a:cs typeface="Consolas"/>
              <a:sym typeface="Consolas"/>
            </a:endParaRPr>
          </a:p>
          <a:p>
            <a:pPr indent="0" lvl="0" marL="0" marR="0" rtl="0" algn="l">
              <a:lnSpc>
                <a:spcPct val="133333"/>
              </a:lnSpc>
              <a:spcBef>
                <a:spcPts val="60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795E26"/>
                </a:solidFill>
                <a:highlight>
                  <a:srgbClr val="FFFFFF"/>
                </a:highlight>
                <a:latin typeface="Consolas"/>
                <a:ea typeface="Consolas"/>
                <a:cs typeface="Consolas"/>
                <a:sym typeface="Consolas"/>
              </a:rPr>
              <a:t>buildName</a:t>
            </a:r>
            <a:r>
              <a:rPr lang="en-US" sz="1400">
                <a:solidFill>
                  <a:schemeClr val="dk1"/>
                </a:solidFill>
                <a:highlight>
                  <a:srgbClr val="FFFFFF"/>
                </a:highlight>
                <a:latin typeface="Consolas"/>
                <a:ea typeface="Consolas"/>
                <a:cs typeface="Consolas"/>
                <a:sym typeface="Consolas"/>
              </a:rPr>
              <a:t> = (</a:t>
            </a:r>
            <a:r>
              <a:rPr lang="en-US" sz="1400">
                <a:solidFill>
                  <a:srgbClr val="001080"/>
                </a:solidFill>
                <a:highlight>
                  <a:srgbClr val="FFFFFF"/>
                </a:highlight>
                <a:latin typeface="Consolas"/>
                <a:ea typeface="Consolas"/>
                <a:cs typeface="Consolas"/>
                <a:sym typeface="Consolas"/>
              </a:rPr>
              <a:t>firstName: </a:t>
            </a:r>
            <a:r>
              <a:rPr lang="en-US" sz="1400">
                <a:solidFill>
                  <a:srgbClr val="A61C00"/>
                </a:solidFill>
                <a:highlight>
                  <a:srgbClr val="FFFFFF"/>
                </a:highlight>
                <a:latin typeface="Consolas"/>
                <a:ea typeface="Consolas"/>
                <a:cs typeface="Consolas"/>
                <a:sym typeface="Consolas"/>
              </a:rPr>
              <a:t>string</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lastName</a:t>
            </a:r>
            <a:r>
              <a:rPr lang="en-US" sz="1400">
                <a:solidFill>
                  <a:schemeClr val="dk1"/>
                </a:solidFill>
                <a:highlight>
                  <a:srgbClr val="FFFFFF"/>
                </a:highlight>
                <a:latin typeface="Consolas"/>
                <a:ea typeface="Consolas"/>
                <a:cs typeface="Consolas"/>
                <a:sym typeface="Consolas"/>
              </a:rPr>
              <a:t>?: </a:t>
            </a:r>
            <a:r>
              <a:rPr lang="en-US" sz="1400">
                <a:solidFill>
                  <a:srgbClr val="A61C00"/>
                </a:solidFill>
                <a:highlight>
                  <a:srgbClr val="FFFFFF"/>
                </a:highlight>
                <a:latin typeface="Consolas"/>
                <a:ea typeface="Consolas"/>
                <a:cs typeface="Consolas"/>
                <a:sym typeface="Consolas"/>
              </a:rPr>
              <a:t>string</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title: </a:t>
            </a:r>
            <a:r>
              <a:rPr lang="en-US" sz="1400">
                <a:solidFill>
                  <a:srgbClr val="A61C00"/>
                </a:solidFill>
                <a:highlight>
                  <a:srgbClr val="FFFFFF"/>
                </a:highlight>
                <a:latin typeface="Consolas"/>
                <a:ea typeface="Consolas"/>
                <a:cs typeface="Consolas"/>
                <a:sym typeface="Consolas"/>
              </a:rPr>
              <a:t>string</a:t>
            </a:r>
            <a:r>
              <a:rPr lang="en-US" sz="1400">
                <a:solidFill>
                  <a:srgbClr val="001080"/>
                </a:solidFill>
                <a:highlight>
                  <a:srgbClr val="FFFFFF"/>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'Mr./Ms.'</a:t>
            </a:r>
            <a:r>
              <a:rPr lang="en-US" sz="1400">
                <a:solidFill>
                  <a:schemeClr val="dk1"/>
                </a:solidFill>
                <a:highlight>
                  <a:srgbClr val="FFFFFF"/>
                </a:highlight>
                <a:latin typeface="Consolas"/>
                <a:ea typeface="Consolas"/>
                <a:cs typeface="Consolas"/>
                <a:sym typeface="Consolas"/>
              </a:rPr>
              <a:t>) </a:t>
            </a:r>
            <a:r>
              <a:rPr lang="en-US" sz="1400">
                <a:solidFill>
                  <a:srgbClr val="0000FF"/>
                </a:solidFill>
                <a:highlight>
                  <a:srgbClr val="FFFFFF"/>
                </a:highlight>
                <a:latin typeface="Consolas"/>
                <a:ea typeface="Consolas"/>
                <a:cs typeface="Consolas"/>
                <a:sym typeface="Consolas"/>
              </a:rPr>
              <a:t>=&gt;</a:t>
            </a:r>
            <a:r>
              <a:rPr lang="en-US" sz="1400">
                <a:solidFill>
                  <a:schemeClr val="dk1"/>
                </a:solidFill>
                <a:highlight>
                  <a:srgbClr val="FFFFFF"/>
                </a:highlight>
                <a:latin typeface="Consolas"/>
                <a:ea typeface="Consolas"/>
                <a:cs typeface="Consolas"/>
                <a:sym typeface="Consolas"/>
              </a:rPr>
              <a:t>{</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chemeClr val="dk1"/>
                </a:solidFill>
                <a:highlight>
                  <a:srgbClr val="FFFFFF"/>
                </a:highlight>
                <a:latin typeface="Consolas"/>
                <a:ea typeface="Consolas"/>
                <a:cs typeface="Consolas"/>
                <a:sym typeface="Consolas"/>
              </a:rPr>
              <a:t> </a:t>
            </a:r>
            <a:r>
              <a:rPr lang="en-US" sz="1400">
                <a:solidFill>
                  <a:srgbClr val="AF00DB"/>
                </a:solidFill>
                <a:highlight>
                  <a:srgbClr val="FFFFFF"/>
                </a:highlight>
                <a:latin typeface="Consolas"/>
                <a:ea typeface="Consolas"/>
                <a:cs typeface="Consolas"/>
                <a:sym typeface="Consolas"/>
              </a:rPr>
              <a:t>if</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lastName</a:t>
            </a:r>
            <a:r>
              <a:rPr lang="en-US" sz="1400">
                <a:solidFill>
                  <a:schemeClr val="dk1"/>
                </a:solidFill>
                <a:highlight>
                  <a:srgbClr val="FFFFFF"/>
                </a:highlight>
                <a:latin typeface="Consolas"/>
                <a:ea typeface="Consolas"/>
                <a:cs typeface="Consolas"/>
                <a:sym typeface="Consolas"/>
              </a:rPr>
              <a:t>)</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chemeClr val="dk1"/>
                </a:solidFill>
                <a:highlight>
                  <a:srgbClr val="FFFFFF"/>
                </a:highlight>
                <a:latin typeface="Consolas"/>
                <a:ea typeface="Consolas"/>
                <a:cs typeface="Consolas"/>
                <a:sym typeface="Consolas"/>
              </a:rPr>
              <a:t>   </a:t>
            </a:r>
            <a:r>
              <a:rPr lang="en-US" sz="1400">
                <a:solidFill>
                  <a:srgbClr val="AF00DB"/>
                </a:solidFill>
                <a:highlight>
                  <a:srgbClr val="FFFFFF"/>
                </a:highlight>
                <a:latin typeface="Consolas"/>
                <a:ea typeface="Consolas"/>
                <a:cs typeface="Consolas"/>
                <a:sym typeface="Consolas"/>
              </a:rPr>
              <a:t>return</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a:t>
            </a:r>
            <a:r>
              <a:rPr lang="en-US" sz="1400">
                <a:solidFill>
                  <a:srgbClr val="0000FF"/>
                </a:solidFill>
                <a:highlight>
                  <a:srgbClr val="FFFFFF"/>
                </a:highlight>
                <a:latin typeface="Consolas"/>
                <a:ea typeface="Consolas"/>
                <a:cs typeface="Consolas"/>
                <a:sym typeface="Consolas"/>
              </a:rPr>
              <a:t>${</a:t>
            </a:r>
            <a:r>
              <a:rPr lang="en-US" sz="1400">
                <a:solidFill>
                  <a:srgbClr val="001080"/>
                </a:solidFill>
                <a:highlight>
                  <a:srgbClr val="FFFFFF"/>
                </a:highlight>
                <a:latin typeface="Consolas"/>
                <a:ea typeface="Consolas"/>
                <a:cs typeface="Consolas"/>
                <a:sym typeface="Consolas"/>
              </a:rPr>
              <a:t>title</a:t>
            </a:r>
            <a:r>
              <a:rPr lang="en-US" sz="1400">
                <a:solidFill>
                  <a:srgbClr val="0000FF"/>
                </a:solidFill>
                <a:highlight>
                  <a:srgbClr val="FFFFFF"/>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 </a:t>
            </a:r>
            <a:r>
              <a:rPr lang="en-US" sz="1400">
                <a:solidFill>
                  <a:srgbClr val="0000FF"/>
                </a:solidFill>
                <a:highlight>
                  <a:srgbClr val="FFFFFF"/>
                </a:highlight>
                <a:latin typeface="Consolas"/>
                <a:ea typeface="Consolas"/>
                <a:cs typeface="Consolas"/>
                <a:sym typeface="Consolas"/>
              </a:rPr>
              <a:t>${</a:t>
            </a:r>
            <a:r>
              <a:rPr lang="en-US" sz="1400">
                <a:solidFill>
                  <a:srgbClr val="001080"/>
                </a:solidFill>
                <a:highlight>
                  <a:srgbClr val="FFFFFF"/>
                </a:highlight>
                <a:latin typeface="Consolas"/>
                <a:ea typeface="Consolas"/>
                <a:cs typeface="Consolas"/>
                <a:sym typeface="Consolas"/>
              </a:rPr>
              <a:t>firstName</a:t>
            </a:r>
            <a:r>
              <a:rPr lang="en-US" sz="1400">
                <a:solidFill>
                  <a:srgbClr val="0000FF"/>
                </a:solidFill>
                <a:highlight>
                  <a:srgbClr val="FFFFFF"/>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 </a:t>
            </a:r>
            <a:r>
              <a:rPr lang="en-US" sz="1400">
                <a:solidFill>
                  <a:srgbClr val="0000FF"/>
                </a:solidFill>
                <a:highlight>
                  <a:srgbClr val="FFFFFF"/>
                </a:highlight>
                <a:latin typeface="Consolas"/>
                <a:ea typeface="Consolas"/>
                <a:cs typeface="Consolas"/>
                <a:sym typeface="Consolas"/>
              </a:rPr>
              <a:t>${</a:t>
            </a:r>
            <a:r>
              <a:rPr lang="en-US" sz="1400">
                <a:solidFill>
                  <a:srgbClr val="001080"/>
                </a:solidFill>
                <a:highlight>
                  <a:srgbClr val="FFFFFF"/>
                </a:highlight>
                <a:latin typeface="Consolas"/>
                <a:ea typeface="Consolas"/>
                <a:cs typeface="Consolas"/>
                <a:sym typeface="Consolas"/>
              </a:rPr>
              <a:t>lastName</a:t>
            </a:r>
            <a:r>
              <a:rPr lang="en-US" sz="1400">
                <a:solidFill>
                  <a:srgbClr val="0000FF"/>
                </a:solidFill>
                <a:highlight>
                  <a:srgbClr val="FFFFFF"/>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a:t>
            </a:r>
            <a:endParaRPr sz="14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chemeClr val="dk1"/>
                </a:solidFill>
                <a:highlight>
                  <a:srgbClr val="FFFFFF"/>
                </a:highlight>
                <a:latin typeface="Consolas"/>
                <a:ea typeface="Consolas"/>
                <a:cs typeface="Consolas"/>
                <a:sym typeface="Consolas"/>
              </a:rPr>
              <a:t> </a:t>
            </a:r>
            <a:r>
              <a:rPr lang="en-US" sz="1400">
                <a:solidFill>
                  <a:srgbClr val="AF00DB"/>
                </a:solidFill>
                <a:highlight>
                  <a:srgbClr val="FFFFFF"/>
                </a:highlight>
                <a:latin typeface="Consolas"/>
                <a:ea typeface="Consolas"/>
                <a:cs typeface="Consolas"/>
                <a:sym typeface="Consolas"/>
              </a:rPr>
              <a:t>else</a:t>
            </a:r>
            <a:endParaRPr sz="1400">
              <a:solidFill>
                <a:srgbClr val="AF00DB"/>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chemeClr val="dk1"/>
                </a:solidFill>
                <a:highlight>
                  <a:srgbClr val="FFFFFF"/>
                </a:highlight>
                <a:latin typeface="Consolas"/>
                <a:ea typeface="Consolas"/>
                <a:cs typeface="Consolas"/>
                <a:sym typeface="Consolas"/>
              </a:rPr>
              <a:t>   </a:t>
            </a:r>
            <a:r>
              <a:rPr lang="en-US" sz="1400">
                <a:solidFill>
                  <a:srgbClr val="AF00DB"/>
                </a:solidFill>
                <a:highlight>
                  <a:srgbClr val="FFFFFF"/>
                </a:highlight>
                <a:latin typeface="Consolas"/>
                <a:ea typeface="Consolas"/>
                <a:cs typeface="Consolas"/>
                <a:sym typeface="Consolas"/>
              </a:rPr>
              <a:t>return</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a:t>
            </a:r>
            <a:r>
              <a:rPr lang="en-US" sz="1400">
                <a:solidFill>
                  <a:srgbClr val="0000FF"/>
                </a:solidFill>
                <a:highlight>
                  <a:srgbClr val="FFFFFF"/>
                </a:highlight>
                <a:latin typeface="Consolas"/>
                <a:ea typeface="Consolas"/>
                <a:cs typeface="Consolas"/>
                <a:sym typeface="Consolas"/>
              </a:rPr>
              <a:t>${</a:t>
            </a:r>
            <a:r>
              <a:rPr lang="en-US" sz="1400">
                <a:solidFill>
                  <a:srgbClr val="001080"/>
                </a:solidFill>
                <a:highlight>
                  <a:srgbClr val="FFFFFF"/>
                </a:highlight>
                <a:latin typeface="Consolas"/>
                <a:ea typeface="Consolas"/>
                <a:cs typeface="Consolas"/>
                <a:sym typeface="Consolas"/>
              </a:rPr>
              <a:t>firstName</a:t>
            </a:r>
            <a:r>
              <a:rPr lang="en-US" sz="1400">
                <a:solidFill>
                  <a:srgbClr val="0000FF"/>
                </a:solidFill>
                <a:highlight>
                  <a:srgbClr val="FFFFFF"/>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a:t>
            </a:r>
            <a:endParaRPr sz="14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chemeClr val="dk1"/>
                </a:solidFill>
                <a:highlight>
                  <a:srgbClr val="FFFFFF"/>
                </a:highlight>
                <a:latin typeface="Consolas"/>
                <a:ea typeface="Consolas"/>
                <a:cs typeface="Consolas"/>
                <a:sym typeface="Consolas"/>
              </a:rPr>
              <a:t>}</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console</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log</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buildName</a:t>
            </a:r>
            <a:r>
              <a:rPr lang="en-US" sz="1400">
                <a:solidFill>
                  <a:schemeClr val="dk1"/>
                </a:solidFill>
                <a:highlight>
                  <a:srgbClr val="FFFFFF"/>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"John"</a:t>
            </a:r>
            <a:r>
              <a:rPr lang="en-US" sz="1400">
                <a:solidFill>
                  <a:schemeClr val="dk1"/>
                </a:solidFill>
                <a:highlight>
                  <a:srgbClr val="FFFFFF"/>
                </a:highlight>
                <a:latin typeface="Consolas"/>
                <a:ea typeface="Consolas"/>
                <a:cs typeface="Consolas"/>
                <a:sym typeface="Consolas"/>
              </a:rPr>
              <a:t>))  </a:t>
            </a:r>
            <a:r>
              <a:rPr lang="en-US" sz="1400">
                <a:solidFill>
                  <a:srgbClr val="008000"/>
                </a:solidFill>
                <a:highlight>
                  <a:srgbClr val="FFFFFF"/>
                </a:highlight>
                <a:latin typeface="Consolas"/>
                <a:ea typeface="Consolas"/>
                <a:cs typeface="Consolas"/>
                <a:sym typeface="Consolas"/>
              </a:rPr>
              <a:t>// -&gt; ‘John’</a:t>
            </a:r>
            <a:endParaRPr sz="14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console</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log</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buildName</a:t>
            </a:r>
            <a:r>
              <a:rPr lang="en-US" sz="1400">
                <a:solidFill>
                  <a:schemeClr val="dk1"/>
                </a:solidFill>
                <a:highlight>
                  <a:srgbClr val="FFFFFF"/>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"Rupert"</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"Grint"</a:t>
            </a:r>
            <a:r>
              <a:rPr lang="en-US" sz="1400">
                <a:solidFill>
                  <a:schemeClr val="dk1"/>
                </a:solidFill>
                <a:highlight>
                  <a:srgbClr val="FFFFFF"/>
                </a:highlight>
                <a:latin typeface="Consolas"/>
                <a:ea typeface="Consolas"/>
                <a:cs typeface="Consolas"/>
                <a:sym typeface="Consolas"/>
              </a:rPr>
              <a:t>)) </a:t>
            </a:r>
            <a:r>
              <a:rPr lang="en-US" sz="1400">
                <a:solidFill>
                  <a:srgbClr val="008000"/>
                </a:solidFill>
                <a:highlight>
                  <a:srgbClr val="FFFFFF"/>
                </a:highlight>
                <a:latin typeface="Consolas"/>
                <a:ea typeface="Consolas"/>
                <a:cs typeface="Consolas"/>
                <a:sym typeface="Consolas"/>
              </a:rPr>
              <a:t>// -&gt; ‘Mr./Ms. Rupert Grint’</a:t>
            </a:r>
            <a:endParaRPr sz="14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console</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log</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buildName</a:t>
            </a:r>
            <a:r>
              <a:rPr lang="en-US" sz="1400">
                <a:solidFill>
                  <a:schemeClr val="dk1"/>
                </a:solidFill>
                <a:highlight>
                  <a:srgbClr val="FFFFFF"/>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"Emma"</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"Watson"</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"Miss"</a:t>
            </a:r>
            <a:r>
              <a:rPr lang="en-US" sz="1400">
                <a:solidFill>
                  <a:schemeClr val="dk1"/>
                </a:solidFill>
                <a:highlight>
                  <a:srgbClr val="FFFFFF"/>
                </a:highlight>
                <a:latin typeface="Consolas"/>
                <a:ea typeface="Consolas"/>
                <a:cs typeface="Consolas"/>
                <a:sym typeface="Consolas"/>
              </a:rPr>
              <a:t>)) </a:t>
            </a:r>
            <a:r>
              <a:rPr lang="en-US" sz="1400">
                <a:solidFill>
                  <a:srgbClr val="008000"/>
                </a:solidFill>
                <a:highlight>
                  <a:srgbClr val="FFFFFF"/>
                </a:highlight>
                <a:latin typeface="Consolas"/>
                <a:ea typeface="Consolas"/>
                <a:cs typeface="Consolas"/>
                <a:sym typeface="Consolas"/>
              </a:rPr>
              <a:t>// -&gt; ‘Miss Emma Watson’</a:t>
            </a:r>
            <a:endParaRPr sz="14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400">
              <a:solidFill>
                <a:srgbClr val="0000FF"/>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p>
          <a:p>
            <a:pPr indent="0" lvl="0" marL="0" rtl="0" algn="l">
              <a:spcBef>
                <a:spcPts val="0"/>
              </a:spcBef>
              <a:spcAft>
                <a:spcPts val="600"/>
              </a:spcAft>
              <a:buNone/>
            </a:pPr>
            <a:r>
              <a:t/>
            </a:r>
            <a:endParaRPr sz="1400">
              <a:solidFill>
                <a:srgbClr val="0000FF"/>
              </a:solidFill>
              <a:highlight>
                <a:srgbClr val="FFFFFF"/>
              </a:highlight>
              <a:latin typeface="Consolas"/>
              <a:ea typeface="Consolas"/>
              <a:cs typeface="Consolas"/>
              <a:sym typeface="Consolas"/>
            </a:endParaRPr>
          </a:p>
        </p:txBody>
      </p:sp>
      <p:sp>
        <p:nvSpPr>
          <p:cNvPr id="1145" name="Google Shape;1145;p71"/>
          <p:cNvSpPr/>
          <p:nvPr/>
        </p:nvSpPr>
        <p:spPr>
          <a:xfrm>
            <a:off x="4291200" y="3017075"/>
            <a:ext cx="1108200" cy="3486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1C00"/>
              </a:solidFill>
              <a:highlight>
                <a:srgbClr val="FFFFFF"/>
              </a:highlight>
              <a:latin typeface="Consolas"/>
              <a:ea typeface="Consolas"/>
              <a:cs typeface="Consolas"/>
              <a:sym typeface="Consolas"/>
            </a:endParaRPr>
          </a:p>
        </p:txBody>
      </p:sp>
      <p:pic>
        <p:nvPicPr>
          <p:cNvPr id="1146" name="Google Shape;1146;p71"/>
          <p:cNvPicPr preferRelativeResize="0"/>
          <p:nvPr/>
        </p:nvPicPr>
        <p:blipFill>
          <a:blip r:embed="rId3">
            <a:alphaModFix/>
          </a:blip>
          <a:stretch>
            <a:fillRect/>
          </a:stretch>
        </p:blipFill>
        <p:spPr>
          <a:xfrm>
            <a:off x="408000" y="1671975"/>
            <a:ext cx="369848" cy="3486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blipFill>
          <a:blip r:embed="rId3">
            <a:alphaModFix/>
          </a:blip>
          <a:stretch>
            <a:fillRect/>
          </a:stretch>
        </a:blipFill>
      </p:bgPr>
    </p:bg>
    <p:spTree>
      <p:nvGrpSpPr>
        <p:cNvPr id="828" name="Shape 828"/>
        <p:cNvGrpSpPr/>
        <p:nvPr/>
      </p:nvGrpSpPr>
      <p:grpSpPr>
        <a:xfrm>
          <a:off x="0" y="0"/>
          <a:ext cx="0" cy="0"/>
          <a:chOff x="0" y="0"/>
          <a:chExt cx="0" cy="0"/>
        </a:xfrm>
      </p:grpSpPr>
      <p:sp>
        <p:nvSpPr>
          <p:cNvPr id="829" name="Google Shape;829;p36"/>
          <p:cNvSpPr txBox="1"/>
          <p:nvPr>
            <p:ph idx="1" type="body"/>
          </p:nvPr>
        </p:nvSpPr>
        <p:spPr>
          <a:xfrm>
            <a:off x="2495600" y="1268475"/>
            <a:ext cx="6460200" cy="4806900"/>
          </a:xfrm>
          <a:prstGeom prst="rect">
            <a:avLst/>
          </a:prstGeom>
          <a:solidFill>
            <a:schemeClr val="lt2">
              <a:alpha val="49800"/>
            </a:schemeClr>
          </a:solidFill>
          <a:ln>
            <a:noFill/>
          </a:ln>
          <a:effectLst>
            <a:outerShdw blurRad="57150" rotWithShape="0" algn="bl" dir="5400000" dist="19050">
              <a:srgbClr val="000000">
                <a:alpha val="50000"/>
              </a:srgbClr>
            </a:outerShdw>
          </a:effectLst>
        </p:spPr>
        <p:txBody>
          <a:bodyPr anchorCtr="0" anchor="ctr" bIns="0" lIns="274300" spcFirstLastPara="1" rIns="365750" wrap="square" tIns="0">
            <a:noAutofit/>
          </a:bodyPr>
          <a:lstStyle/>
          <a:p>
            <a:pPr indent="0" lvl="0" marL="0" rtl="0" algn="just">
              <a:lnSpc>
                <a:spcPct val="166666"/>
              </a:lnSpc>
              <a:spcBef>
                <a:spcPts val="600"/>
              </a:spcBef>
              <a:spcAft>
                <a:spcPts val="0"/>
              </a:spcAft>
              <a:buClr>
                <a:srgbClr val="595959"/>
              </a:buClr>
              <a:buSzPts val="1800"/>
              <a:buNone/>
            </a:pPr>
            <a:r>
              <a:t/>
            </a:r>
            <a:endParaRPr sz="1600">
              <a:solidFill>
                <a:srgbClr val="434343"/>
              </a:solidFill>
            </a:endParaRPr>
          </a:p>
          <a:p>
            <a:pPr indent="0" lvl="0" marL="0" rtl="0" algn="just">
              <a:lnSpc>
                <a:spcPct val="166666"/>
              </a:lnSpc>
              <a:spcBef>
                <a:spcPts val="600"/>
              </a:spcBef>
              <a:spcAft>
                <a:spcPts val="0"/>
              </a:spcAft>
              <a:buClr>
                <a:srgbClr val="595959"/>
              </a:buClr>
              <a:buSzPts val="1800"/>
              <a:buNone/>
            </a:pPr>
            <a:r>
              <a:rPr lang="en-US" sz="1600">
                <a:solidFill>
                  <a:srgbClr val="434343"/>
                </a:solidFill>
              </a:rPr>
              <a:t>I am Computer Science Engineer with more than 20 years of experience currently focused on software architecture, industrialization processes and management of projects and teams, designing methodologies to ensure the delivery of projects of any kind: from monolith applications to microservices in cluster related technologies and cloud providers.</a:t>
            </a:r>
            <a:endParaRPr sz="1600">
              <a:solidFill>
                <a:srgbClr val="434343"/>
              </a:solidFill>
            </a:endParaRPr>
          </a:p>
          <a:p>
            <a:pPr indent="0" lvl="0" marL="0" rtl="0" algn="just">
              <a:lnSpc>
                <a:spcPct val="166666"/>
              </a:lnSpc>
              <a:spcBef>
                <a:spcPts val="600"/>
              </a:spcBef>
              <a:spcAft>
                <a:spcPts val="0"/>
              </a:spcAft>
              <a:buClr>
                <a:srgbClr val="595959"/>
              </a:buClr>
              <a:buSzPts val="1800"/>
              <a:buNone/>
            </a:pPr>
            <a:r>
              <a:rPr lang="en-US" sz="1600">
                <a:solidFill>
                  <a:srgbClr val="434343"/>
                </a:solidFill>
              </a:rPr>
              <a:t>Currently Senior Software and Lead Architect at ADCenter Valencia (Spain) and Product Owner for devonfw, the standard Open Source software development platform for Capgemini Europe &amp; India.</a:t>
            </a:r>
            <a:endParaRPr sz="1600">
              <a:solidFill>
                <a:srgbClr val="434343"/>
              </a:solidFill>
            </a:endParaRPr>
          </a:p>
          <a:p>
            <a:pPr indent="0" lvl="0" marL="0" rtl="0" algn="just">
              <a:lnSpc>
                <a:spcPct val="166666"/>
              </a:lnSpc>
              <a:spcBef>
                <a:spcPts val="600"/>
              </a:spcBef>
              <a:spcAft>
                <a:spcPts val="0"/>
              </a:spcAft>
              <a:buClr>
                <a:srgbClr val="595959"/>
              </a:buClr>
              <a:buSzPts val="1800"/>
              <a:buNone/>
            </a:pPr>
            <a:r>
              <a:rPr lang="en-US" sz="1600" u="sng">
                <a:solidFill>
                  <a:schemeClr val="hlink"/>
                </a:solidFill>
                <a:hlinkClick r:id="rId4"/>
              </a:rPr>
              <a:t>https://www.linkedin.com/in/santosjimenez/ </a:t>
            </a:r>
            <a:endParaRPr sz="1600">
              <a:solidFill>
                <a:srgbClr val="434343"/>
              </a:solidFill>
            </a:endParaRPr>
          </a:p>
          <a:p>
            <a:pPr indent="0" lvl="0" marL="0" rtl="0" algn="just">
              <a:lnSpc>
                <a:spcPct val="166666"/>
              </a:lnSpc>
              <a:spcBef>
                <a:spcPts val="600"/>
              </a:spcBef>
              <a:spcAft>
                <a:spcPts val="0"/>
              </a:spcAft>
              <a:buClr>
                <a:srgbClr val="595959"/>
              </a:buClr>
              <a:buSzPts val="1800"/>
              <a:buNone/>
            </a:pPr>
            <a:r>
              <a:rPr lang="en-US" sz="1600" u="sng">
                <a:solidFill>
                  <a:schemeClr val="hlink"/>
                </a:solidFill>
                <a:hlinkClick r:id="rId5"/>
              </a:rPr>
              <a:t>https://twitter.com/sjimenez77 </a:t>
            </a:r>
            <a:endParaRPr sz="1600">
              <a:solidFill>
                <a:srgbClr val="434343"/>
              </a:solidFill>
            </a:endParaRPr>
          </a:p>
          <a:p>
            <a:pPr indent="0" lvl="0" marL="0" rtl="0" algn="just">
              <a:lnSpc>
                <a:spcPct val="214285"/>
              </a:lnSpc>
              <a:spcBef>
                <a:spcPts val="600"/>
              </a:spcBef>
              <a:spcAft>
                <a:spcPts val="0"/>
              </a:spcAft>
              <a:buClr>
                <a:srgbClr val="595959"/>
              </a:buClr>
              <a:buSzPts val="1400"/>
              <a:buNone/>
            </a:pPr>
            <a:r>
              <a:t/>
            </a:r>
            <a:endParaRPr sz="1200">
              <a:solidFill>
                <a:srgbClr val="767676"/>
              </a:solidFill>
            </a:endParaRPr>
          </a:p>
        </p:txBody>
      </p:sp>
      <p:pic>
        <p:nvPicPr>
          <p:cNvPr descr="A person wearing glasses and smiling at the camera&#10;&#10;Description automatically generated" id="830" name="Google Shape;830;p36"/>
          <p:cNvPicPr preferRelativeResize="0"/>
          <p:nvPr/>
        </p:nvPicPr>
        <p:blipFill rotWithShape="1">
          <a:blip r:embed="rId6">
            <a:alphaModFix/>
          </a:blip>
          <a:srcRect b="0" l="0" r="0" t="0"/>
          <a:stretch/>
        </p:blipFill>
        <p:spPr>
          <a:xfrm>
            <a:off x="9696400" y="2626984"/>
            <a:ext cx="2180100" cy="2180100"/>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960"/>
              </a:srgbClr>
            </a:outerShdw>
          </a:effectLst>
        </p:spPr>
      </p:pic>
      <p:pic>
        <p:nvPicPr>
          <p:cNvPr id="831" name="Google Shape;831;p36"/>
          <p:cNvPicPr preferRelativeResize="0"/>
          <p:nvPr/>
        </p:nvPicPr>
        <p:blipFill>
          <a:blip r:embed="rId7">
            <a:alphaModFix/>
          </a:blip>
          <a:stretch>
            <a:fillRect/>
          </a:stretch>
        </p:blipFill>
        <p:spPr>
          <a:xfrm>
            <a:off x="8955675" y="1313575"/>
            <a:ext cx="3236336" cy="480690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1" name="Shape 1151"/>
        <p:cNvGrpSpPr/>
        <p:nvPr/>
      </p:nvGrpSpPr>
      <p:grpSpPr>
        <a:xfrm>
          <a:off x="0" y="0"/>
          <a:ext cx="0" cy="0"/>
          <a:chOff x="0" y="0"/>
          <a:chExt cx="0" cy="0"/>
        </a:xfrm>
      </p:grpSpPr>
      <p:sp>
        <p:nvSpPr>
          <p:cNvPr id="1152" name="Google Shape;1152;p72"/>
          <p:cNvSpPr txBox="1"/>
          <p:nvPr>
            <p:ph idx="2" type="body"/>
          </p:nvPr>
        </p:nvSpPr>
        <p:spPr>
          <a:xfrm>
            <a:off x="863475" y="1412875"/>
            <a:ext cx="5088000" cy="5163600"/>
          </a:xfrm>
          <a:prstGeom prst="rect">
            <a:avLst/>
          </a:prstGeom>
          <a:ln cap="flat" cmpd="sng" w="9525">
            <a:solidFill>
              <a:schemeClr val="accent2"/>
            </a:solidFill>
            <a:prstDash val="solid"/>
            <a:round/>
            <a:headEnd len="sm" w="sm" type="none"/>
            <a:tailEnd len="sm" w="sm" type="none"/>
          </a:ln>
        </p:spPr>
        <p:txBody>
          <a:bodyPr anchorCtr="0" anchor="t" bIns="91425" lIns="91425" spcFirstLastPara="1" rIns="91425" wrap="square" tIns="182875">
            <a:noAutofit/>
          </a:bodyPr>
          <a:lstStyle/>
          <a:p>
            <a:pPr indent="0" lvl="0" marL="91440" marR="91440" rtl="0" algn="l">
              <a:lnSpc>
                <a:spcPct val="115000"/>
              </a:lnSpc>
              <a:spcBef>
                <a:spcPts val="0"/>
              </a:spcBef>
              <a:spcAft>
                <a:spcPts val="0"/>
              </a:spcAft>
              <a:buNone/>
            </a:pPr>
            <a:r>
              <a:rPr lang="en-US" sz="1400">
                <a:solidFill>
                  <a:schemeClr val="dk1"/>
                </a:solidFill>
              </a:rPr>
              <a:t>In JavaScript there exist so-called value-types and reference types. </a:t>
            </a:r>
            <a:r>
              <a:rPr b="1" lang="en-US" sz="1400">
                <a:solidFill>
                  <a:schemeClr val="dk1"/>
                </a:solidFill>
              </a:rPr>
              <a:t>Value types</a:t>
            </a:r>
            <a:r>
              <a:rPr lang="en-US" sz="1400">
                <a:solidFill>
                  <a:schemeClr val="dk1"/>
                </a:solidFill>
              </a:rPr>
              <a:t> are simple atomic values like numbers but also strings. They are </a:t>
            </a:r>
            <a:r>
              <a:rPr b="1" lang="en-US" sz="1400">
                <a:solidFill>
                  <a:schemeClr val="dk1"/>
                </a:solidFill>
              </a:rPr>
              <a:t>immutable</a:t>
            </a:r>
            <a:r>
              <a:rPr lang="en-US" sz="1400">
                <a:solidFill>
                  <a:schemeClr val="dk1"/>
                </a:solidFill>
              </a:rPr>
              <a:t>: they cannot be changed. A variable points to a value type. It is not the value itself. </a:t>
            </a:r>
            <a:endParaRPr sz="1400">
              <a:solidFill>
                <a:schemeClr val="dk1"/>
              </a:solidFill>
            </a:endParaRPr>
          </a:p>
          <a:p>
            <a:pPr indent="0" lvl="0" marL="91440" marR="91440" rtl="0" algn="l">
              <a:lnSpc>
                <a:spcPct val="115000"/>
              </a:lnSpc>
              <a:spcBef>
                <a:spcPts val="0"/>
              </a:spcBef>
              <a:spcAft>
                <a:spcPts val="0"/>
              </a:spcAft>
              <a:buNone/>
            </a:pPr>
            <a:r>
              <a:t/>
            </a:r>
            <a:endParaRPr sz="1400">
              <a:solidFill>
                <a:schemeClr val="dk1"/>
              </a:solidFill>
            </a:endParaRPr>
          </a:p>
          <a:p>
            <a:pPr indent="0" lvl="0" marL="91440" marR="9144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name2</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"Harry"</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variable “name” can be re-assigned but the value “Harry” cannot be changed</a:t>
            </a:r>
            <a:endParaRPr sz="1200">
              <a:solidFill>
                <a:srgbClr val="008000"/>
              </a:solidFill>
              <a:highlight>
                <a:srgbClr val="FFFFFF"/>
              </a:highlight>
              <a:latin typeface="Consolas"/>
              <a:ea typeface="Consolas"/>
              <a:cs typeface="Consolas"/>
              <a:sym typeface="Consolas"/>
            </a:endParaRPr>
          </a:p>
          <a:p>
            <a:pPr indent="0" lvl="0" marL="91440" marR="91440" rtl="0" algn="l">
              <a:lnSpc>
                <a:spcPct val="115000"/>
              </a:lnSpc>
              <a:spcBef>
                <a:spcPts val="0"/>
              </a:spcBef>
              <a:spcAft>
                <a:spcPts val="0"/>
              </a:spcAft>
              <a:buNone/>
            </a:pPr>
            <a:r>
              <a:t/>
            </a:r>
            <a:endParaRPr sz="1400">
              <a:solidFill>
                <a:schemeClr val="dk1"/>
              </a:solidFill>
            </a:endParaRPr>
          </a:p>
          <a:p>
            <a:pPr indent="0" lvl="0" marL="91440" marR="91440" rtl="0" algn="l">
              <a:lnSpc>
                <a:spcPct val="115000"/>
              </a:lnSpc>
              <a:spcBef>
                <a:spcPts val="0"/>
              </a:spcBef>
              <a:spcAft>
                <a:spcPts val="0"/>
              </a:spcAft>
              <a:buNone/>
            </a:pPr>
            <a:r>
              <a:rPr lang="en-US" sz="1400">
                <a:solidFill>
                  <a:schemeClr val="dk1"/>
                </a:solidFill>
              </a:rPr>
              <a:t>A </a:t>
            </a:r>
            <a:r>
              <a:rPr b="1" lang="en-US" sz="1400">
                <a:solidFill>
                  <a:schemeClr val="dk1"/>
                </a:solidFill>
              </a:rPr>
              <a:t>reference type</a:t>
            </a:r>
            <a:r>
              <a:rPr lang="en-US" sz="1400">
                <a:solidFill>
                  <a:schemeClr val="dk1"/>
                </a:solidFill>
              </a:rPr>
              <a:t> on the other hand is a value which can refer to, point at, other types: both value and reference types. Both arrays and objects are examples of reference types. The elements </a:t>
            </a:r>
            <a:r>
              <a:rPr b="1" lang="en-US" sz="1400">
                <a:solidFill>
                  <a:schemeClr val="dk1"/>
                </a:solidFill>
              </a:rPr>
              <a:t>IN</a:t>
            </a:r>
            <a:r>
              <a:rPr lang="en-US" sz="1400">
                <a:solidFill>
                  <a:schemeClr val="dk1"/>
                </a:solidFill>
              </a:rPr>
              <a:t> a </a:t>
            </a:r>
            <a:r>
              <a:rPr lang="en-US" sz="1400">
                <a:solidFill>
                  <a:schemeClr val="dk1"/>
                </a:solidFill>
              </a:rPr>
              <a:t>reference</a:t>
            </a:r>
            <a:r>
              <a:rPr lang="en-US" sz="1400">
                <a:solidFill>
                  <a:schemeClr val="dk1"/>
                </a:solidFill>
              </a:rPr>
              <a:t> type can be changed or rather: the elements in a reference type can “point at” other type, i.e. behave like variables.</a:t>
            </a:r>
            <a:endParaRPr sz="1400"/>
          </a:p>
          <a:p>
            <a:pPr indent="0" lvl="0" marL="91440" marR="91440" rtl="0" algn="l">
              <a:spcBef>
                <a:spcPts val="0"/>
              </a:spcBef>
              <a:spcAft>
                <a:spcPts val="0"/>
              </a:spcAft>
              <a:buNone/>
            </a:pPr>
            <a:r>
              <a:t/>
            </a:r>
            <a:endParaRPr sz="1400"/>
          </a:p>
          <a:p>
            <a:pPr indent="0" lvl="0" marL="91440" marR="91440" rtl="0" algn="l">
              <a:lnSpc>
                <a:spcPct val="133333"/>
              </a:lnSpc>
              <a:spcBef>
                <a:spcPts val="6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"orange"</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false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500</a:t>
            </a:r>
            <a:endParaRPr sz="1200">
              <a:solidFill>
                <a:srgbClr val="098658"/>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-&gt;[“orange”, 500, false]</a:t>
            </a:r>
            <a:endParaRPr sz="12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91440" marR="91440" rtl="0" algn="l">
              <a:spcBef>
                <a:spcPts val="0"/>
              </a:spcBef>
              <a:spcAft>
                <a:spcPts val="0"/>
              </a:spcAft>
              <a:buNone/>
            </a:pPr>
            <a:r>
              <a:t/>
            </a:r>
            <a:endParaRPr sz="1200">
              <a:solidFill>
                <a:srgbClr val="0000FF"/>
              </a:solidFill>
              <a:highlight>
                <a:srgbClr val="FFFFFF"/>
              </a:highlight>
              <a:latin typeface="Consolas"/>
              <a:ea typeface="Consolas"/>
              <a:cs typeface="Consolas"/>
              <a:sym typeface="Consolas"/>
            </a:endParaRPr>
          </a:p>
          <a:p>
            <a:pPr indent="0" lvl="0" marL="91440" marR="91440" rtl="0" algn="l">
              <a:spcBef>
                <a:spcPts val="600"/>
              </a:spcBef>
              <a:spcAft>
                <a:spcPts val="600"/>
              </a:spcAft>
              <a:buNone/>
            </a:pPr>
            <a:r>
              <a:t/>
            </a:r>
            <a:endParaRPr sz="1200">
              <a:solidFill>
                <a:schemeClr val="dk1"/>
              </a:solidFill>
              <a:highlight>
                <a:srgbClr val="FFFFFF"/>
              </a:highlight>
              <a:latin typeface="Consolas"/>
              <a:ea typeface="Consolas"/>
              <a:cs typeface="Consolas"/>
              <a:sym typeface="Consolas"/>
            </a:endParaRPr>
          </a:p>
        </p:txBody>
      </p:sp>
      <p:sp>
        <p:nvSpPr>
          <p:cNvPr id="1153" name="Google Shape;1153;p72"/>
          <p:cNvSpPr txBox="1"/>
          <p:nvPr>
            <p:ph type="title"/>
          </p:nvPr>
        </p:nvSpPr>
        <p:spPr>
          <a:xfrm>
            <a:off x="858596" y="370575"/>
            <a:ext cx="82392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Values, references and parameters</a:t>
            </a:r>
            <a:endParaRPr/>
          </a:p>
        </p:txBody>
      </p:sp>
      <p:sp>
        <p:nvSpPr>
          <p:cNvPr id="1154" name="Google Shape;1154;p72"/>
          <p:cNvSpPr txBox="1"/>
          <p:nvPr>
            <p:ph idx="2" type="body"/>
          </p:nvPr>
        </p:nvSpPr>
        <p:spPr>
          <a:xfrm>
            <a:off x="6446850" y="1412875"/>
            <a:ext cx="5088000" cy="5163600"/>
          </a:xfrm>
          <a:prstGeom prst="rect">
            <a:avLst/>
          </a:prstGeom>
          <a:ln cap="flat" cmpd="sng" w="9525">
            <a:solidFill>
              <a:schemeClr val="accent2"/>
            </a:solidFill>
            <a:prstDash val="solid"/>
            <a:round/>
            <a:headEnd len="sm" w="sm" type="none"/>
            <a:tailEnd len="sm" w="sm" type="none"/>
          </a:ln>
        </p:spPr>
        <p:txBody>
          <a:bodyPr anchorCtr="0" anchor="t" bIns="91425" lIns="91425" spcFirstLastPara="1" rIns="91425" wrap="square" tIns="182875">
            <a:noAutofit/>
          </a:bodyPr>
          <a:lstStyle/>
          <a:p>
            <a:pPr indent="0" lvl="0" marL="91440" marR="91440" rtl="0" algn="l">
              <a:lnSpc>
                <a:spcPct val="115000"/>
              </a:lnSpc>
              <a:spcBef>
                <a:spcPts val="0"/>
              </a:spcBef>
              <a:spcAft>
                <a:spcPts val="0"/>
              </a:spcAft>
              <a:buNone/>
            </a:pPr>
            <a:r>
              <a:rPr lang="en-US" sz="1400">
                <a:solidFill>
                  <a:schemeClr val="dk1"/>
                </a:solidFill>
              </a:rPr>
              <a:t>Now function parameters which are of a value type are “passed by value”. That means that an assignment on the parameter inside the function does not change the value of the variable which passed the value to the function. </a:t>
            </a:r>
            <a:endParaRPr sz="1400">
              <a:solidFill>
                <a:schemeClr val="dk1"/>
              </a:solidFill>
            </a:endParaRPr>
          </a:p>
          <a:p>
            <a:pPr indent="0" lvl="0" marL="91440" marR="91440" rtl="0" algn="l">
              <a:lnSpc>
                <a:spcPct val="115000"/>
              </a:lnSpc>
              <a:spcBef>
                <a:spcPts val="0"/>
              </a:spcBef>
              <a:spcAft>
                <a:spcPts val="0"/>
              </a:spcAft>
              <a:buNone/>
            </a:pPr>
            <a:r>
              <a:t/>
            </a:r>
            <a:endParaRPr sz="1200">
              <a:solidFill>
                <a:schemeClr val="dk1"/>
              </a:solidFill>
            </a:endParaRPr>
          </a:p>
          <a:p>
            <a:pPr indent="0" lvl="0" marL="91440" marR="9144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reset</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null</a:t>
            </a:r>
            <a:endParaRPr sz="1000">
              <a:solidFill>
                <a:srgbClr val="0000FF"/>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marR="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100</a:t>
            </a:r>
            <a:endParaRPr sz="1000">
              <a:solidFill>
                <a:srgbClr val="098658"/>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000">
                <a:solidFill>
                  <a:srgbClr val="795E26"/>
                </a:solidFill>
                <a:highlight>
                  <a:srgbClr val="FFFFFF"/>
                </a:highlight>
                <a:latin typeface="Consolas"/>
                <a:ea typeface="Consolas"/>
                <a:cs typeface="Consolas"/>
                <a:sym typeface="Consolas"/>
              </a:rPr>
              <a:t>reset</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100</a:t>
            </a:r>
            <a:endParaRPr sz="1000">
              <a:solidFill>
                <a:schemeClr val="dk1"/>
              </a:solidFill>
              <a:highlight>
                <a:srgbClr val="FFFFFF"/>
              </a:highlight>
              <a:latin typeface="Consolas"/>
              <a:ea typeface="Consolas"/>
              <a:cs typeface="Consolas"/>
              <a:sym typeface="Consolas"/>
            </a:endParaRPr>
          </a:p>
          <a:p>
            <a:pPr indent="0" lvl="0" marL="91440" marR="91440" rtl="0" algn="l">
              <a:lnSpc>
                <a:spcPct val="115000"/>
              </a:lnSpc>
              <a:spcBef>
                <a:spcPts val="0"/>
              </a:spcBef>
              <a:spcAft>
                <a:spcPts val="0"/>
              </a:spcAft>
              <a:buNone/>
            </a:pPr>
            <a:r>
              <a:t/>
            </a:r>
            <a:endParaRPr sz="1400">
              <a:solidFill>
                <a:schemeClr val="dk1"/>
              </a:solidFill>
            </a:endParaRPr>
          </a:p>
          <a:p>
            <a:pPr indent="0" lvl="0" marL="91440" marR="91440" rtl="0" algn="l">
              <a:lnSpc>
                <a:spcPct val="115000"/>
              </a:lnSpc>
              <a:spcBef>
                <a:spcPts val="0"/>
              </a:spcBef>
              <a:spcAft>
                <a:spcPts val="0"/>
              </a:spcAft>
              <a:buNone/>
            </a:pPr>
            <a:r>
              <a:rPr lang="en-US" sz="1400">
                <a:solidFill>
                  <a:schemeClr val="dk1"/>
                </a:solidFill>
              </a:rPr>
              <a:t>When a reference type is passed, the original variable cannot be changed. But the members of the reference type it points to can be changed! </a:t>
            </a:r>
            <a:endParaRPr sz="1400">
              <a:solidFill>
                <a:schemeClr val="dk1"/>
              </a:solidFill>
            </a:endParaRPr>
          </a:p>
          <a:p>
            <a:pPr indent="0" lvl="0" marL="91440" marR="91440" rtl="0" algn="l">
              <a:lnSpc>
                <a:spcPct val="133333"/>
              </a:lnSpc>
              <a:spcBef>
                <a:spcPts val="0"/>
              </a:spcBef>
              <a:spcAft>
                <a:spcPts val="0"/>
              </a:spcAft>
              <a:buNone/>
            </a:pPr>
            <a:r>
              <a:t/>
            </a:r>
            <a:endParaRPr sz="1200">
              <a:solidFill>
                <a:srgbClr val="0000FF"/>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resetArr</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null</a:t>
            </a:r>
            <a:endParaRPr sz="1000">
              <a:solidFill>
                <a:srgbClr val="0000FF"/>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marR="9144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100</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200</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300</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000">
                <a:solidFill>
                  <a:srgbClr val="795E26"/>
                </a:solidFill>
                <a:highlight>
                  <a:srgbClr val="FFFFFF"/>
                </a:highlight>
                <a:latin typeface="Consolas"/>
                <a:ea typeface="Consolas"/>
                <a:cs typeface="Consolas"/>
                <a:sym typeface="Consolas"/>
              </a:rPr>
              <a:t>resetArr</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[null, 200, 300]</a:t>
            </a:r>
            <a:endParaRPr sz="1000">
              <a:solidFill>
                <a:schemeClr val="dk1"/>
              </a:solidFill>
              <a:highlight>
                <a:srgbClr val="FFFFFF"/>
              </a:highlight>
              <a:latin typeface="Consolas"/>
              <a:ea typeface="Consolas"/>
              <a:cs typeface="Consolas"/>
              <a:sym typeface="Consolas"/>
            </a:endParaRPr>
          </a:p>
          <a:p>
            <a:pPr indent="0" lvl="0" marL="91440" marR="91440" rtl="0" algn="l">
              <a:spcBef>
                <a:spcPts val="0"/>
              </a:spcBef>
              <a:spcAft>
                <a:spcPts val="600"/>
              </a:spcAft>
              <a:buNone/>
            </a:pPr>
            <a:r>
              <a:t/>
            </a:r>
            <a:endParaRPr sz="1200">
              <a:solidFill>
                <a:schemeClr val="dk1"/>
              </a:solidFill>
              <a:highlight>
                <a:srgbClr val="FFFFFF"/>
              </a:highlight>
              <a:latin typeface="Consolas"/>
              <a:ea typeface="Consolas"/>
              <a:cs typeface="Consolas"/>
              <a:sym typeface="Consola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59" name="Shape 1159"/>
        <p:cNvGrpSpPr/>
        <p:nvPr/>
      </p:nvGrpSpPr>
      <p:grpSpPr>
        <a:xfrm>
          <a:off x="0" y="0"/>
          <a:ext cx="0" cy="0"/>
          <a:chOff x="0" y="0"/>
          <a:chExt cx="0" cy="0"/>
        </a:xfrm>
      </p:grpSpPr>
      <p:sp>
        <p:nvSpPr>
          <p:cNvPr id="1160" name="Google Shape;1160;p73"/>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Functional programming</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5" name="Shape 1165"/>
        <p:cNvGrpSpPr/>
        <p:nvPr/>
      </p:nvGrpSpPr>
      <p:grpSpPr>
        <a:xfrm>
          <a:off x="0" y="0"/>
          <a:ext cx="0" cy="0"/>
          <a:chOff x="0" y="0"/>
          <a:chExt cx="0" cy="0"/>
        </a:xfrm>
      </p:grpSpPr>
      <p:sp>
        <p:nvSpPr>
          <p:cNvPr id="1166" name="Google Shape;1166;p74"/>
          <p:cNvSpPr txBox="1"/>
          <p:nvPr>
            <p:ph idx="2" type="body"/>
          </p:nvPr>
        </p:nvSpPr>
        <p:spPr>
          <a:xfrm>
            <a:off x="858600" y="1473774"/>
            <a:ext cx="10662600" cy="4922400"/>
          </a:xfrm>
          <a:prstGeom prst="rect">
            <a:avLst/>
          </a:prstGeom>
          <a:ln>
            <a:noFill/>
          </a:ln>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en-US" sz="1200">
                <a:solidFill>
                  <a:schemeClr val="dk1"/>
                </a:solidFill>
              </a:rPr>
              <a:t>JavaScript and TypeScript functions support recursion. Which is a critical feature where a function can call itself, multiple times if necessary. Many algorithms are recursively defined so a language which support recursion is a great help in implementing such algorithms, even if for a first, naive, version (as recursion is “expensive” a more optimal, but more complex function are typically possible). For example: </a:t>
            </a:r>
            <a:endParaRPr sz="1200">
              <a:solidFill>
                <a:schemeClr val="dk1"/>
              </a:solidFill>
            </a:endParaRPr>
          </a:p>
          <a:p>
            <a:pPr indent="0" lvl="0" marL="0" rtl="0" algn="l">
              <a:lnSpc>
                <a:spcPct val="115000"/>
              </a:lnSpc>
              <a:spcBef>
                <a:spcPts val="1200"/>
              </a:spcBef>
              <a:spcAft>
                <a:spcPts val="0"/>
              </a:spcAft>
              <a:buNone/>
            </a:pPr>
            <a:r>
              <a:rPr lang="en-US" sz="1200">
                <a:solidFill>
                  <a:schemeClr val="dk1"/>
                </a:solidFill>
              </a:rPr>
              <a:t>Given a number </a:t>
            </a:r>
            <a:r>
              <a:rPr i="1" lang="en-US" sz="1200">
                <a:solidFill>
                  <a:schemeClr val="dk1"/>
                </a:solidFill>
              </a:rPr>
              <a:t>N </a:t>
            </a:r>
            <a:r>
              <a:rPr lang="en-US" sz="1200">
                <a:solidFill>
                  <a:schemeClr val="dk1"/>
                </a:solidFill>
              </a:rPr>
              <a:t>return the index value of the </a:t>
            </a:r>
            <a:r>
              <a:rPr b="1" lang="en-US" sz="1200">
                <a:solidFill>
                  <a:schemeClr val="dk1"/>
                </a:solidFill>
              </a:rPr>
              <a:t>Fibonacci sequence</a:t>
            </a:r>
            <a:r>
              <a:rPr lang="en-US" sz="1200">
                <a:solidFill>
                  <a:schemeClr val="dk1"/>
                </a:solidFill>
              </a:rPr>
              <a:t>, where the sequence is:</a:t>
            </a:r>
            <a:endParaRPr sz="1200">
              <a:solidFill>
                <a:schemeClr val="dk1"/>
              </a:solidFill>
            </a:endParaRPr>
          </a:p>
          <a:p>
            <a:pPr indent="0" lvl="0" marL="0" rtl="0" algn="l">
              <a:lnSpc>
                <a:spcPct val="115000"/>
              </a:lnSpc>
              <a:spcBef>
                <a:spcPts val="1200"/>
              </a:spcBef>
              <a:spcAft>
                <a:spcPts val="0"/>
              </a:spcAft>
              <a:buNone/>
            </a:pPr>
            <a:r>
              <a:rPr lang="en-US" sz="1200">
                <a:solidFill>
                  <a:schemeClr val="dk1"/>
                </a:solidFill>
                <a:latin typeface="Consolas"/>
                <a:ea typeface="Consolas"/>
                <a:cs typeface="Consolas"/>
                <a:sym typeface="Consolas"/>
              </a:rPr>
              <a:t>1, 1, 2, 3, 5, 8, 13, 21, 34, 55, 89, 144, ...</a:t>
            </a:r>
            <a:endParaRPr sz="1200">
              <a:solidFill>
                <a:schemeClr val="dk1"/>
              </a:solidFill>
              <a:latin typeface="Consolas"/>
              <a:ea typeface="Consolas"/>
              <a:cs typeface="Consolas"/>
              <a:sym typeface="Consolas"/>
            </a:endParaRPr>
          </a:p>
          <a:p>
            <a:pPr indent="0" lvl="0" marL="0" rtl="0" algn="l">
              <a:lnSpc>
                <a:spcPct val="115000"/>
              </a:lnSpc>
              <a:spcBef>
                <a:spcPts val="1200"/>
              </a:spcBef>
              <a:spcAft>
                <a:spcPts val="0"/>
              </a:spcAft>
              <a:buNone/>
            </a:pPr>
            <a:r>
              <a:rPr lang="en-US" sz="1200">
                <a:solidFill>
                  <a:schemeClr val="dk1"/>
                </a:solidFill>
              </a:rPr>
              <a:t>After a quick look, you can easily notice that the pattern of the sequence is that each value is the sum of the </a:t>
            </a:r>
            <a:r>
              <a:rPr b="1" lang="en-US" sz="1200">
                <a:solidFill>
                  <a:schemeClr val="dk1"/>
                </a:solidFill>
              </a:rPr>
              <a:t>2 previous values</a:t>
            </a:r>
            <a:r>
              <a:rPr lang="en-US" sz="1200">
                <a:solidFill>
                  <a:schemeClr val="dk1"/>
                </a:solidFill>
              </a:rPr>
              <a:t>, that means that for N=5 → 2+3 or in maths:</a:t>
            </a:r>
            <a:endParaRPr sz="1200">
              <a:solidFill>
                <a:schemeClr val="dk1"/>
              </a:solidFill>
            </a:endParaRPr>
          </a:p>
          <a:p>
            <a:pPr indent="0" lvl="0" marL="0" rtl="0" algn="l">
              <a:lnSpc>
                <a:spcPct val="115000"/>
              </a:lnSpc>
              <a:spcBef>
                <a:spcPts val="1200"/>
              </a:spcBef>
              <a:spcAft>
                <a:spcPts val="0"/>
              </a:spcAft>
              <a:buNone/>
            </a:pPr>
            <a:r>
              <a:rPr lang="en-US" sz="1200">
                <a:solidFill>
                  <a:schemeClr val="dk1"/>
                </a:solidFill>
                <a:latin typeface="Consolas"/>
                <a:ea typeface="Consolas"/>
                <a:cs typeface="Consolas"/>
                <a:sym typeface="Consolas"/>
              </a:rPr>
              <a:t>F(n) = F(n-1) + F(n-2)</a:t>
            </a:r>
            <a:endParaRPr sz="1200">
              <a:solidFill>
                <a:schemeClr val="dk1"/>
              </a:solidFill>
              <a:latin typeface="Consolas"/>
              <a:ea typeface="Consolas"/>
              <a:cs typeface="Consolas"/>
              <a:sym typeface="Consolas"/>
            </a:endParaRPr>
          </a:p>
          <a:p>
            <a:pPr indent="0" lvl="0" marL="0" marR="0" rtl="0" algn="l">
              <a:lnSpc>
                <a:spcPct val="115000"/>
              </a:lnSpc>
              <a:spcBef>
                <a:spcPts val="1200"/>
              </a:spcBef>
              <a:spcAft>
                <a:spcPts val="0"/>
              </a:spcAft>
              <a:buNone/>
            </a:pPr>
            <a:r>
              <a:t/>
            </a:r>
            <a:endParaRPr sz="1200">
              <a:solidFill>
                <a:schemeClr val="dk1"/>
              </a:solidFill>
            </a:endParaRPr>
          </a:p>
          <a:p>
            <a:pPr indent="0" lvl="0" marL="0" marR="0" rtl="0" algn="l">
              <a:lnSpc>
                <a:spcPct val="115000"/>
              </a:lnSpc>
              <a:spcBef>
                <a:spcPts val="1200"/>
              </a:spcBef>
              <a:spcAft>
                <a:spcPts val="0"/>
              </a:spcAft>
              <a:buNone/>
            </a:pPr>
            <a:r>
              <a:rPr lang="en-US" sz="1200">
                <a:solidFill>
                  <a:schemeClr val="dk1"/>
                </a:solidFill>
              </a:rPr>
              <a:t>The implementation in JavaScript is: </a:t>
            </a:r>
            <a:endParaRPr sz="1200">
              <a:solidFill>
                <a:schemeClr val="dk1"/>
              </a:solidFill>
            </a:endParaRPr>
          </a:p>
          <a:p>
            <a:pPr indent="0" lvl="0" marL="0" rtl="0" algn="l">
              <a:lnSpc>
                <a:spcPct val="133333"/>
              </a:lnSpc>
              <a:spcBef>
                <a:spcPts val="120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 </a:t>
            </a:r>
            <a:r>
              <a:rPr lang="en-US" sz="1000">
                <a:solidFill>
                  <a:srgbClr val="795E26"/>
                </a:solidFill>
                <a:highlight>
                  <a:srgbClr val="FFFFFF"/>
                </a:highlight>
                <a:latin typeface="Consolas"/>
                <a:ea typeface="Consolas"/>
                <a:cs typeface="Consolas"/>
                <a:sym typeface="Consolas"/>
              </a:rPr>
              <a:t>fibonacci = </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=&gt;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`fibonacci(</a:t>
            </a:r>
            <a:r>
              <a:rPr lang="en-US" sz="1000">
                <a:solidFill>
                  <a:srgbClr val="0000FF"/>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t>
            </a:r>
            <a:r>
              <a:rPr lang="en-US" sz="1000">
                <a:solidFill>
                  <a:srgbClr val="0000FF"/>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else</a:t>
            </a:r>
            <a:endParaRPr sz="1000">
              <a:solidFill>
                <a:srgbClr val="AF00DB"/>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fibonacci</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fibonacci</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2</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fibonacci</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20</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 -&gt; </a:t>
            </a:r>
            <a:r>
              <a:rPr lang="en-US" sz="1000">
                <a:solidFill>
                  <a:srgbClr val="008000"/>
                </a:solidFill>
                <a:highlight>
                  <a:schemeClr val="lt1"/>
                </a:highlight>
                <a:latin typeface="Consolas"/>
                <a:ea typeface="Consolas"/>
                <a:cs typeface="Consolas"/>
                <a:sym typeface="Consolas"/>
              </a:rPr>
              <a:t>6765</a:t>
            </a:r>
            <a:endParaRPr sz="1000">
              <a:solidFill>
                <a:schemeClr val="dk1"/>
              </a:solidFill>
              <a:latin typeface="Consolas"/>
              <a:ea typeface="Consolas"/>
              <a:cs typeface="Consolas"/>
              <a:sym typeface="Consolas"/>
            </a:endParaRPr>
          </a:p>
        </p:txBody>
      </p:sp>
      <p:sp>
        <p:nvSpPr>
          <p:cNvPr id="1167" name="Google Shape;1167;p74"/>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Recursion</a:t>
            </a:r>
            <a:endParaRPr/>
          </a:p>
        </p:txBody>
      </p:sp>
      <p:sp>
        <p:nvSpPr>
          <p:cNvPr id="1168" name="Google Shape;1168;p74"/>
          <p:cNvSpPr/>
          <p:nvPr/>
        </p:nvSpPr>
        <p:spPr>
          <a:xfrm>
            <a:off x="1348500" y="3440550"/>
            <a:ext cx="1496400" cy="3510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74"/>
          <p:cNvSpPr/>
          <p:nvPr/>
        </p:nvSpPr>
        <p:spPr>
          <a:xfrm>
            <a:off x="914525" y="5519250"/>
            <a:ext cx="3699000" cy="3510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74"/>
          <p:cNvSpPr txBox="1"/>
          <p:nvPr/>
        </p:nvSpPr>
        <p:spPr>
          <a:xfrm>
            <a:off x="5447325" y="3677950"/>
            <a:ext cx="6419100" cy="21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latin typeface="Consolas"/>
                <a:ea typeface="Consolas"/>
                <a:cs typeface="Consolas"/>
                <a:sym typeface="Consolas"/>
              </a:rPr>
              <a:t>                                                  recursiveFib(5)</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                       \\</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                            \\   </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                                 \\</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recursiveFib(4)                                    recursiveFib(3)</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            \\                                        //            \\</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recursiveFib(3)           recursiveFib(2)              recursiveFib(2)            recursiveFib(1)</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      \\              //            \\                 //        \\                    \\</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recursiveFib(2)  recursiveFib(1)  recursiveFib(1)  recursiveFib(0)  recursiveFib(1)recursive(0)      1</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         \\               \\      //                \\              //              \\      </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recursiveFib(1)recursiveFib(0)    1     1                   0             1                0     </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            \\</a:t>
            </a:r>
            <a:endParaRPr sz="8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US" sz="800">
                <a:latin typeface="Consolas"/>
                <a:ea typeface="Consolas"/>
                <a:cs typeface="Consolas"/>
                <a:sym typeface="Consolas"/>
              </a:rPr>
              <a:t>    1              0</a:t>
            </a:r>
            <a:endParaRPr sz="800">
              <a:latin typeface="Consolas"/>
              <a:ea typeface="Consolas"/>
              <a:cs typeface="Consolas"/>
              <a:sym typeface="Consolas"/>
            </a:endParaRPr>
          </a:p>
          <a:p>
            <a:pPr indent="0" lvl="0" marL="0" rtl="0" algn="l">
              <a:spcBef>
                <a:spcPts val="0"/>
              </a:spcBef>
              <a:spcAft>
                <a:spcPts val="0"/>
              </a:spcAft>
              <a:buNone/>
            </a:pPr>
            <a:r>
              <a:t/>
            </a:r>
            <a:endParaRPr sz="800">
              <a:latin typeface="Consolas"/>
              <a:ea typeface="Consolas"/>
              <a:cs typeface="Consolas"/>
              <a:sym typeface="Consolas"/>
            </a:endParaRPr>
          </a:p>
        </p:txBody>
      </p:sp>
      <p:sp>
        <p:nvSpPr>
          <p:cNvPr id="1171" name="Google Shape;1171;p74"/>
          <p:cNvSpPr/>
          <p:nvPr/>
        </p:nvSpPr>
        <p:spPr>
          <a:xfrm>
            <a:off x="6840350" y="5368250"/>
            <a:ext cx="4556700" cy="942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74"/>
          <p:cNvSpPr txBox="1"/>
          <p:nvPr/>
        </p:nvSpPr>
        <p:spPr>
          <a:xfrm>
            <a:off x="7314475" y="5368250"/>
            <a:ext cx="4082700" cy="8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This diagram shows the </a:t>
            </a:r>
            <a:r>
              <a:rPr lang="en-US" sz="1200">
                <a:latin typeface="Calibri"/>
                <a:ea typeface="Calibri"/>
                <a:cs typeface="Calibri"/>
                <a:sym typeface="Calibri"/>
              </a:rPr>
              <a:t>inefficiency</a:t>
            </a:r>
            <a:r>
              <a:rPr lang="en-US" sz="1200">
                <a:latin typeface="Calibri"/>
                <a:ea typeface="Calibri"/>
                <a:cs typeface="Calibri"/>
                <a:sym typeface="Calibri"/>
              </a:rPr>
              <a:t> of a </a:t>
            </a:r>
            <a:r>
              <a:rPr lang="en-US" sz="1200">
                <a:latin typeface="Calibri"/>
                <a:ea typeface="Calibri"/>
                <a:cs typeface="Calibri"/>
                <a:sym typeface="Calibri"/>
              </a:rPr>
              <a:t>naive</a:t>
            </a:r>
            <a:r>
              <a:rPr lang="en-US" sz="1200">
                <a:latin typeface="Calibri"/>
                <a:ea typeface="Calibri"/>
                <a:cs typeface="Calibri"/>
                <a:sym typeface="Calibri"/>
              </a:rPr>
              <a:t> recursive implementation. </a:t>
            </a:r>
            <a:r>
              <a:rPr lang="en-US" sz="1200">
                <a:latin typeface="Calibri"/>
                <a:ea typeface="Calibri"/>
                <a:cs typeface="Calibri"/>
                <a:sym typeface="Calibri"/>
              </a:rPr>
              <a:t>Calculation</a:t>
            </a:r>
            <a:r>
              <a:rPr lang="en-US" sz="1200">
                <a:latin typeface="Calibri"/>
                <a:ea typeface="Calibri"/>
                <a:cs typeface="Calibri"/>
                <a:sym typeface="Calibri"/>
              </a:rPr>
              <a:t> the 5th </a:t>
            </a:r>
            <a:r>
              <a:rPr lang="en-US" sz="1200">
                <a:latin typeface="Calibri"/>
                <a:ea typeface="Calibri"/>
                <a:cs typeface="Calibri"/>
                <a:sym typeface="Calibri"/>
              </a:rPr>
              <a:t>fibonacci</a:t>
            </a:r>
            <a:r>
              <a:rPr lang="en-US" sz="1200">
                <a:latin typeface="Calibri"/>
                <a:ea typeface="Calibri"/>
                <a:cs typeface="Calibri"/>
                <a:sym typeface="Calibri"/>
              </a:rPr>
              <a:t> number leads to 15 calls to the function. </a:t>
            </a:r>
            <a:r>
              <a:rPr lang="en-US" sz="1200">
                <a:solidFill>
                  <a:schemeClr val="dk1"/>
                </a:solidFill>
                <a:latin typeface="Calibri"/>
                <a:ea typeface="Calibri"/>
                <a:cs typeface="Calibri"/>
                <a:sym typeface="Calibri"/>
              </a:rPr>
              <a:t>C</a:t>
            </a:r>
            <a:r>
              <a:rPr lang="en-US" sz="1200">
                <a:solidFill>
                  <a:schemeClr val="dk1"/>
                </a:solidFill>
                <a:latin typeface="Calibri"/>
                <a:ea typeface="Calibri"/>
                <a:cs typeface="Calibri"/>
                <a:sym typeface="Calibri"/>
              </a:rPr>
              <a:t>alculation of the 50th Fibonacci number leads to calling the function over </a:t>
            </a:r>
            <a:r>
              <a:rPr b="1" lang="en-US" sz="1200">
                <a:solidFill>
                  <a:schemeClr val="dk1"/>
                </a:solidFill>
                <a:latin typeface="Calibri"/>
                <a:ea typeface="Calibri"/>
                <a:cs typeface="Calibri"/>
                <a:sym typeface="Calibri"/>
              </a:rPr>
              <a:t>40 billion times.</a:t>
            </a:r>
            <a:r>
              <a:rPr lang="en-US" sz="1200">
                <a:solidFill>
                  <a:schemeClr val="dk1"/>
                </a:solidFill>
                <a:latin typeface="Calibri"/>
                <a:ea typeface="Calibri"/>
                <a:cs typeface="Calibri"/>
                <a:sym typeface="Calibri"/>
              </a:rPr>
              <a:t> </a:t>
            </a:r>
            <a:r>
              <a:rPr lang="en-US" sz="1200">
                <a:latin typeface="Calibri"/>
                <a:ea typeface="Calibri"/>
                <a:cs typeface="Calibri"/>
                <a:sym typeface="Calibri"/>
              </a:rPr>
              <a:t> </a:t>
            </a:r>
            <a:endParaRPr sz="1200">
              <a:latin typeface="Calibri"/>
              <a:ea typeface="Calibri"/>
              <a:cs typeface="Calibri"/>
              <a:sym typeface="Calibri"/>
            </a:endParaRPr>
          </a:p>
        </p:txBody>
      </p:sp>
      <p:pic>
        <p:nvPicPr>
          <p:cNvPr id="1173" name="Google Shape;1173;p74"/>
          <p:cNvPicPr preferRelativeResize="0"/>
          <p:nvPr/>
        </p:nvPicPr>
        <p:blipFill>
          <a:blip r:embed="rId3">
            <a:alphaModFix/>
          </a:blip>
          <a:stretch>
            <a:fillRect/>
          </a:stretch>
        </p:blipFill>
        <p:spPr>
          <a:xfrm>
            <a:off x="6926200" y="5706075"/>
            <a:ext cx="348500" cy="348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8" name="Shape 1178"/>
        <p:cNvGrpSpPr/>
        <p:nvPr/>
      </p:nvGrpSpPr>
      <p:grpSpPr>
        <a:xfrm>
          <a:off x="0" y="0"/>
          <a:ext cx="0" cy="0"/>
          <a:chOff x="0" y="0"/>
          <a:chExt cx="0" cy="0"/>
        </a:xfrm>
      </p:grpSpPr>
      <p:sp>
        <p:nvSpPr>
          <p:cNvPr id="1179" name="Google Shape;1179;p75"/>
          <p:cNvSpPr txBox="1"/>
          <p:nvPr>
            <p:ph idx="2" type="body"/>
          </p:nvPr>
        </p:nvSpPr>
        <p:spPr>
          <a:xfrm>
            <a:off x="858600" y="1152825"/>
            <a:ext cx="10662600" cy="5384700"/>
          </a:xfrm>
          <a:prstGeom prst="rect">
            <a:avLst/>
          </a:prstGeom>
          <a:ln>
            <a:noFill/>
          </a:ln>
        </p:spPr>
        <p:txBody>
          <a:bodyPr anchorCtr="0" anchor="t" bIns="0" lIns="0" spcFirstLastPara="1" rIns="0" wrap="square" tIns="0">
            <a:noAutofit/>
          </a:bodyPr>
          <a:lstStyle/>
          <a:p>
            <a:pPr indent="0" lvl="0" marL="0" marR="0" rtl="0" algn="l">
              <a:lnSpc>
                <a:spcPct val="115000"/>
              </a:lnSpc>
              <a:spcBef>
                <a:spcPts val="1200"/>
              </a:spcBef>
              <a:spcAft>
                <a:spcPts val="0"/>
              </a:spcAft>
              <a:buNone/>
            </a:pPr>
            <a:r>
              <a:rPr lang="en-US" sz="1200">
                <a:solidFill>
                  <a:schemeClr val="dk1"/>
                </a:solidFill>
              </a:rPr>
              <a:t>Recursion can be </a:t>
            </a:r>
            <a:r>
              <a:rPr lang="en-US" sz="1200">
                <a:solidFill>
                  <a:schemeClr val="dk1"/>
                </a:solidFill>
              </a:rPr>
              <a:t>inefficient</a:t>
            </a:r>
            <a:r>
              <a:rPr lang="en-US" sz="1200">
                <a:solidFill>
                  <a:schemeClr val="dk1"/>
                </a:solidFill>
              </a:rPr>
              <a:t>. For example, </a:t>
            </a:r>
            <a:r>
              <a:rPr lang="en-US" sz="1200">
                <a:solidFill>
                  <a:schemeClr val="dk1"/>
                </a:solidFill>
              </a:rPr>
              <a:t>when</a:t>
            </a:r>
            <a:r>
              <a:rPr lang="en-US" sz="1200">
                <a:solidFill>
                  <a:schemeClr val="dk1"/>
                </a:solidFill>
              </a:rPr>
              <a:t> calculation </a:t>
            </a:r>
            <a:r>
              <a:rPr lang="en-US" sz="1200">
                <a:solidFill>
                  <a:schemeClr val="dk1"/>
                </a:solidFill>
              </a:rPr>
              <a:t>the 50th Fibonacci number, the function is </a:t>
            </a:r>
            <a:r>
              <a:rPr lang="en-US" sz="1200">
                <a:solidFill>
                  <a:schemeClr val="dk1"/>
                </a:solidFill>
              </a:rPr>
              <a:t>called over </a:t>
            </a:r>
            <a:r>
              <a:rPr b="1" lang="en-US" sz="1200">
                <a:solidFill>
                  <a:schemeClr val="dk1"/>
                </a:solidFill>
              </a:rPr>
              <a:t>40 billion times.</a:t>
            </a:r>
            <a:r>
              <a:rPr lang="en-US" sz="1200">
                <a:solidFill>
                  <a:schemeClr val="dk1"/>
                </a:solidFill>
              </a:rPr>
              <a:t> </a:t>
            </a:r>
            <a:endParaRPr sz="1200">
              <a:solidFill>
                <a:schemeClr val="dk1"/>
              </a:solidFill>
            </a:endParaRPr>
          </a:p>
          <a:p>
            <a:pPr indent="0" lvl="0" marL="0" marR="0" rtl="0" algn="l">
              <a:lnSpc>
                <a:spcPct val="115000"/>
              </a:lnSpc>
              <a:spcBef>
                <a:spcPts val="1200"/>
              </a:spcBef>
              <a:spcAft>
                <a:spcPts val="0"/>
              </a:spcAft>
              <a:buNone/>
            </a:pPr>
            <a:r>
              <a:rPr lang="en-US" sz="1200">
                <a:solidFill>
                  <a:schemeClr val="dk1"/>
                </a:solidFill>
              </a:rPr>
              <a:t>Through the usage of reference types (array, objects) it is possible to implement </a:t>
            </a:r>
            <a:r>
              <a:rPr b="1" lang="en-US" sz="1200">
                <a:solidFill>
                  <a:schemeClr val="dk1"/>
                </a:solidFill>
              </a:rPr>
              <a:t>memoization</a:t>
            </a:r>
            <a:r>
              <a:rPr b="1" lang="en-US" sz="1200">
                <a:solidFill>
                  <a:schemeClr val="dk1"/>
                </a:solidFill>
              </a:rPr>
              <a:t> or </a:t>
            </a:r>
            <a:r>
              <a:rPr b="1" lang="en-US" sz="1200">
                <a:solidFill>
                  <a:schemeClr val="dk1"/>
                </a:solidFill>
              </a:rPr>
              <a:t>caching</a:t>
            </a:r>
            <a:r>
              <a:rPr lang="en-US" sz="1200">
                <a:solidFill>
                  <a:schemeClr val="dk1"/>
                </a:solidFill>
              </a:rPr>
              <a:t> of values in recursive functions. In case of </a:t>
            </a:r>
            <a:r>
              <a:rPr lang="en-US" sz="1200">
                <a:solidFill>
                  <a:schemeClr val="dk1"/>
                </a:solidFill>
              </a:rPr>
              <a:t>calculation of the 50th Fibonacci number, this</a:t>
            </a:r>
            <a:r>
              <a:rPr lang="en-US" sz="1200">
                <a:solidFill>
                  <a:schemeClr val="dk1"/>
                </a:solidFill>
              </a:rPr>
              <a:t> brings the </a:t>
            </a:r>
            <a:r>
              <a:rPr b="1" lang="en-US" sz="1200">
                <a:solidFill>
                  <a:schemeClr val="dk1"/>
                </a:solidFill>
              </a:rPr>
              <a:t>number of calls to the </a:t>
            </a:r>
            <a:r>
              <a:rPr b="1" lang="en-US" sz="1200">
                <a:solidFill>
                  <a:schemeClr val="dk1"/>
                </a:solidFill>
              </a:rPr>
              <a:t>fibonacci</a:t>
            </a:r>
            <a:r>
              <a:rPr b="1" lang="en-US" sz="1200">
                <a:solidFill>
                  <a:schemeClr val="dk1"/>
                </a:solidFill>
              </a:rPr>
              <a:t> function</a:t>
            </a:r>
            <a:r>
              <a:rPr b="1" lang="en-US" sz="1200">
                <a:solidFill>
                  <a:schemeClr val="dk1"/>
                </a:solidFill>
              </a:rPr>
              <a:t> back to a mere 99(!)</a:t>
            </a:r>
            <a:r>
              <a:rPr lang="en-US" sz="1200">
                <a:solidFill>
                  <a:schemeClr val="dk1"/>
                </a:solidFill>
              </a:rPr>
              <a:t>.</a:t>
            </a:r>
            <a:endParaRPr sz="1200">
              <a:solidFill>
                <a:srgbClr val="0000FF"/>
              </a:solidFill>
              <a:highlight>
                <a:srgbClr val="FFFFFF"/>
              </a:highlight>
              <a:latin typeface="Consolas"/>
              <a:ea typeface="Consolas"/>
              <a:cs typeface="Consolas"/>
              <a:sym typeface="Consolas"/>
            </a:endParaRPr>
          </a:p>
          <a:p>
            <a:pPr indent="0" lvl="0" marL="0" rtl="0" algn="l">
              <a:lnSpc>
                <a:spcPct val="133333"/>
              </a:lnSpc>
              <a:spcBef>
                <a:spcPts val="12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fibonacci2</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 = [])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`fibonacci2(</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if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 </a:t>
            </a:r>
            <a:r>
              <a:rPr lang="en-US" sz="1200">
                <a:solidFill>
                  <a:srgbClr val="AF00DB"/>
                </a:solidFill>
                <a:highlight>
                  <a:srgbClr val="FFFFFF"/>
                </a:highlight>
                <a:latin typeface="Consolas"/>
                <a:ea typeface="Consolas"/>
                <a:cs typeface="Consolas"/>
                <a:sym typeface="Consolas"/>
              </a:rPr>
              <a:t>else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if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n</a:t>
            </a:r>
            <a:endParaRPr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 </a:t>
            </a:r>
            <a:r>
              <a:rPr lang="en-US" sz="1200">
                <a:solidFill>
                  <a:srgbClr val="AF00DB"/>
                </a:solidFill>
                <a:highlight>
                  <a:srgbClr val="FFFFFF"/>
                </a:highlight>
                <a:latin typeface="Consolas"/>
                <a:ea typeface="Consolas"/>
                <a:cs typeface="Consolas"/>
                <a:sym typeface="Consolas"/>
              </a:rPr>
              <a:t>else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fibonacci2</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fibonacci2</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2</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 = []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chemeClr val="lt1"/>
                </a:highlight>
                <a:latin typeface="Consolas"/>
                <a:ea typeface="Consolas"/>
                <a:cs typeface="Consolas"/>
                <a:sym typeface="Consolas"/>
              </a:rPr>
              <a:t>fibonacci2</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20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//-&gt; 6765</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a:t>
            </a:r>
            <a:r>
              <a:rPr lang="en-US" sz="1200">
                <a:solidFill>
                  <a:srgbClr val="008000"/>
                </a:solidFill>
                <a:highlight>
                  <a:srgbClr val="FFFFFF"/>
                </a:highlight>
                <a:latin typeface="Consolas"/>
                <a:ea typeface="Consolas"/>
                <a:cs typeface="Consolas"/>
                <a:sym typeface="Consolas"/>
              </a:rPr>
              <a:t> // -&gt; [0,1,1,2,3,5,8,13,21,34,55,89,144,233,377,610,987,1597,2584,4181,6765]</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p:txBody>
      </p:sp>
      <p:sp>
        <p:nvSpPr>
          <p:cNvPr id="1180" name="Google Shape;1180;p75"/>
          <p:cNvSpPr txBox="1"/>
          <p:nvPr>
            <p:ph type="title"/>
          </p:nvPr>
        </p:nvSpPr>
        <p:spPr>
          <a:xfrm>
            <a:off x="858595" y="370575"/>
            <a:ext cx="91629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M</a:t>
            </a:r>
            <a:r>
              <a:rPr lang="en-US"/>
              <a:t>emoization</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4" name="Shape 1184"/>
        <p:cNvGrpSpPr/>
        <p:nvPr/>
      </p:nvGrpSpPr>
      <p:grpSpPr>
        <a:xfrm>
          <a:off x="0" y="0"/>
          <a:ext cx="0" cy="0"/>
          <a:chOff x="0" y="0"/>
          <a:chExt cx="0" cy="0"/>
        </a:xfrm>
      </p:grpSpPr>
      <p:sp>
        <p:nvSpPr>
          <p:cNvPr id="1185" name="Google Shape;1185;p76"/>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Function as values</a:t>
            </a:r>
            <a:endParaRPr/>
          </a:p>
        </p:txBody>
      </p:sp>
      <p:sp>
        <p:nvSpPr>
          <p:cNvPr id="1186" name="Google Shape;1186;p76"/>
          <p:cNvSpPr txBox="1"/>
          <p:nvPr>
            <p:ph idx="1" type="body"/>
          </p:nvPr>
        </p:nvSpPr>
        <p:spPr>
          <a:xfrm>
            <a:off x="858600" y="1366975"/>
            <a:ext cx="10662600" cy="4895700"/>
          </a:xfrm>
          <a:prstGeom prst="rect">
            <a:avLst/>
          </a:prstGeom>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400">
                <a:solidFill>
                  <a:srgbClr val="3F3F3F"/>
                </a:solidFill>
              </a:rPr>
              <a:t>In JavaScript functions are not only syntax but also values, which means they can be assigned to variables, stored in the properties of objects or the elements of arrays, passed as arguments to functions, and so on. This is a critical part of JavaScript and a principal reason why it has been so successful. </a:t>
            </a:r>
            <a:endParaRPr sz="1400">
              <a:solidFill>
                <a:srgbClr val="3F3F3F"/>
              </a:solidFill>
            </a:endParaRPr>
          </a:p>
          <a:p>
            <a:pPr indent="0" lvl="0" marL="0" marR="0" rtl="0" algn="l">
              <a:lnSpc>
                <a:spcPct val="100000"/>
              </a:lnSpc>
              <a:spcBef>
                <a:spcPts val="600"/>
              </a:spcBef>
              <a:spcAft>
                <a:spcPts val="0"/>
              </a:spcAft>
              <a:buNone/>
            </a:pPr>
            <a:r>
              <a:rPr lang="en-US" sz="1400">
                <a:solidFill>
                  <a:srgbClr val="3F3F3F"/>
                </a:solidFill>
              </a:rPr>
              <a:t>The canonical example is to pass functions to the JavaScript sequence (array) methods like map, filter, reduce etc. The functions are operations which are executed by these generic functions (methods) on the array. </a:t>
            </a:r>
            <a:endParaRPr sz="1400">
              <a:solidFill>
                <a:srgbClr val="3F3F3F"/>
              </a:solidFill>
            </a:endParaRPr>
          </a:p>
          <a:p>
            <a:pPr indent="0" lvl="0" marL="0" rtl="0" algn="l">
              <a:lnSpc>
                <a:spcPct val="133333"/>
              </a:lnSpc>
              <a:spcBef>
                <a:spcPts val="600"/>
              </a:spcBef>
              <a:spcAft>
                <a:spcPts val="0"/>
              </a:spcAft>
              <a:buClr>
                <a:schemeClr val="dk1"/>
              </a:buClr>
              <a:buSzPts val="1100"/>
              <a:buFont typeface="Arial"/>
              <a:buNone/>
            </a:pPr>
            <a:r>
              <a:t/>
            </a:r>
            <a:endParaRPr sz="10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shoppingList</a:t>
            </a:r>
            <a:r>
              <a:rPr lang="en-US" sz="1000">
                <a:solidFill>
                  <a:schemeClr val="dk1"/>
                </a:solidFill>
                <a:highlight>
                  <a:srgbClr val="FFFFFF"/>
                </a:highlight>
                <a:latin typeface="Consolas"/>
                <a:ea typeface="Consolas"/>
                <a:cs typeface="Consolas"/>
                <a:sym typeface="Consolas"/>
              </a:rPr>
              <a:t> = [[</a:t>
            </a:r>
            <a:r>
              <a:rPr lang="en-US" sz="1000">
                <a:solidFill>
                  <a:srgbClr val="A31515"/>
                </a:solidFill>
                <a:highlight>
                  <a:srgbClr val="FFFFFF"/>
                </a:highlight>
                <a:latin typeface="Consolas"/>
                <a:ea typeface="Consolas"/>
                <a:cs typeface="Consolas"/>
                <a:sym typeface="Consolas"/>
              </a:rPr>
              <a:t>"orange"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"REGULAR"</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"apple"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2</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"SALE"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"orange"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15</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"REGULAR"</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b="1" lang="en-US" sz="1400">
                <a:solidFill>
                  <a:srgbClr val="795E26"/>
                </a:solidFill>
                <a:highlight>
                  <a:srgbClr val="FFFFFF"/>
                </a:highlight>
                <a:latin typeface="Consolas"/>
                <a:ea typeface="Consolas"/>
                <a:cs typeface="Consolas"/>
                <a:sym typeface="Consolas"/>
              </a:rPr>
              <a:t>toSale</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2</a:t>
            </a:r>
            <a:r>
              <a:rPr lang="en-US" sz="1000">
                <a:solidFill>
                  <a:schemeClr val="dk1"/>
                </a:solidFill>
                <a:highlight>
                  <a:srgbClr val="FFFFFF"/>
                </a:highlight>
                <a:latin typeface="Consolas"/>
                <a:ea typeface="Consolas"/>
                <a:cs typeface="Consolas"/>
                <a:sym typeface="Consolas"/>
              </a:rPr>
              <a:t>] == </a:t>
            </a:r>
            <a:r>
              <a:rPr lang="en-US" sz="1000">
                <a:solidFill>
                  <a:srgbClr val="A31515"/>
                </a:solidFill>
                <a:highlight>
                  <a:srgbClr val="FFFFFF"/>
                </a:highlight>
                <a:latin typeface="Consolas"/>
                <a:ea typeface="Consolas"/>
                <a:cs typeface="Consolas"/>
                <a:sym typeface="Consolas"/>
              </a:rPr>
              <a:t>"SALE"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2</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true</a:t>
            </a:r>
            <a:endParaRPr sz="10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else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2</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false</a:t>
            </a:r>
            <a:endParaRPr sz="10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b="1" lang="en-US" sz="1400">
                <a:solidFill>
                  <a:srgbClr val="795E26"/>
                </a:solidFill>
                <a:highlight>
                  <a:srgbClr val="FFFFFF"/>
                </a:highlight>
                <a:latin typeface="Consolas"/>
                <a:ea typeface="Consolas"/>
                <a:cs typeface="Consolas"/>
                <a:sym typeface="Consolas"/>
              </a:rPr>
              <a:t>big</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1</a:t>
            </a:r>
            <a:r>
              <a:rPr lang="en-US" sz="1000">
                <a:solidFill>
                  <a:schemeClr val="dk1"/>
                </a:solidFill>
                <a:highlight>
                  <a:srgbClr val="FFFFFF"/>
                </a:highlight>
                <a:latin typeface="Consolas"/>
                <a:ea typeface="Consolas"/>
                <a:cs typeface="Consolas"/>
                <a:sym typeface="Consolas"/>
              </a:rPr>
              <a:t>]&gt; </a:t>
            </a:r>
            <a:r>
              <a:rPr lang="en-US" sz="1000">
                <a:solidFill>
                  <a:srgbClr val="098658"/>
                </a:solidFill>
                <a:highlight>
                  <a:srgbClr val="FFFFFF"/>
                </a:highlight>
                <a:latin typeface="Consolas"/>
                <a:ea typeface="Consolas"/>
                <a:cs typeface="Consolas"/>
                <a:sym typeface="Consolas"/>
              </a:rPr>
              <a:t>5</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products</a:t>
            </a:r>
            <a:r>
              <a:rPr lang="en-US" sz="1400">
                <a:solidFill>
                  <a:schemeClr val="dk1"/>
                </a:solidFill>
                <a:highlight>
                  <a:srgbClr val="FFFFFF"/>
                </a:highlight>
                <a:latin typeface="Consolas"/>
                <a:ea typeface="Consolas"/>
                <a:cs typeface="Consolas"/>
                <a:sym typeface="Consolas"/>
              </a:rPr>
              <a:t> = </a:t>
            </a:r>
            <a:r>
              <a:rPr lang="en-US" sz="1400">
                <a:solidFill>
                  <a:srgbClr val="001080"/>
                </a:solidFill>
                <a:highlight>
                  <a:srgbClr val="FFFFFF"/>
                </a:highlight>
                <a:latin typeface="Consolas"/>
                <a:ea typeface="Consolas"/>
                <a:cs typeface="Consolas"/>
                <a:sym typeface="Consolas"/>
              </a:rPr>
              <a:t>shoppingList</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map</a:t>
            </a:r>
            <a:r>
              <a:rPr lang="en-US" sz="1400">
                <a:solidFill>
                  <a:schemeClr val="dk1"/>
                </a:solidFill>
                <a:highlight>
                  <a:srgbClr val="FFFFFF"/>
                </a:highlight>
                <a:latin typeface="Consolas"/>
                <a:ea typeface="Consolas"/>
                <a:cs typeface="Consolas"/>
                <a:sym typeface="Consolas"/>
              </a:rPr>
              <a:t>(</a:t>
            </a:r>
            <a:r>
              <a:rPr lang="en-US" sz="1400">
                <a:solidFill>
                  <a:srgbClr val="001080"/>
                </a:solidFill>
                <a:highlight>
                  <a:srgbClr val="FFFFFF"/>
                </a:highlight>
                <a:latin typeface="Consolas"/>
                <a:ea typeface="Consolas"/>
                <a:cs typeface="Consolas"/>
                <a:sym typeface="Consolas"/>
              </a:rPr>
              <a:t>toSale</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filter</a:t>
            </a:r>
            <a:r>
              <a:rPr lang="en-US" sz="1400">
                <a:solidFill>
                  <a:schemeClr val="dk1"/>
                </a:solidFill>
                <a:highlight>
                  <a:srgbClr val="FFFFFF"/>
                </a:highlight>
                <a:latin typeface="Consolas"/>
                <a:ea typeface="Consolas"/>
                <a:cs typeface="Consolas"/>
                <a:sym typeface="Consolas"/>
              </a:rPr>
              <a:t>(</a:t>
            </a:r>
            <a:r>
              <a:rPr lang="en-US" sz="1400">
                <a:solidFill>
                  <a:srgbClr val="001080"/>
                </a:solidFill>
                <a:highlight>
                  <a:srgbClr val="FFFFFF"/>
                </a:highlight>
                <a:latin typeface="Consolas"/>
                <a:ea typeface="Consolas"/>
                <a:cs typeface="Consolas"/>
                <a:sym typeface="Consolas"/>
              </a:rPr>
              <a:t>big</a:t>
            </a:r>
            <a:r>
              <a:rPr lang="en-US" sz="1400">
                <a:solidFill>
                  <a:schemeClr val="dk1"/>
                </a:solidFill>
                <a:highlight>
                  <a:srgbClr val="FFFFFF"/>
                </a:highlight>
                <a:latin typeface="Consolas"/>
                <a:ea typeface="Consolas"/>
                <a:cs typeface="Consolas"/>
                <a:sym typeface="Consolas"/>
              </a:rPr>
              <a:t>)</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products</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 [ 'orange', 10, false ], [ 'orange', 15, false ]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marR="0" rtl="0" algn="l">
              <a:lnSpc>
                <a:spcPct val="100000"/>
              </a:lnSpc>
              <a:spcBef>
                <a:spcPts val="0"/>
              </a:spcBef>
              <a:spcAft>
                <a:spcPts val="600"/>
              </a:spcAft>
              <a:buNone/>
            </a:pPr>
            <a:r>
              <a:rPr lang="en-US" sz="1000">
                <a:solidFill>
                  <a:srgbClr val="3F3F3F"/>
                </a:solidFill>
                <a:latin typeface="Consolas"/>
                <a:ea typeface="Consolas"/>
                <a:cs typeface="Consolas"/>
                <a:sym typeface="Consolas"/>
              </a:rPr>
              <a:t> </a:t>
            </a:r>
            <a:endParaRPr>
              <a:solidFill>
                <a:srgbClr val="0000FF"/>
              </a:solidFill>
              <a:highlight>
                <a:srgbClr val="FFFFFF"/>
              </a:highlight>
              <a:latin typeface="Consolas"/>
              <a:ea typeface="Consolas"/>
              <a:cs typeface="Consolas"/>
              <a:sym typeface="Consolas"/>
            </a:endParaRPr>
          </a:p>
        </p:txBody>
      </p:sp>
      <p:sp>
        <p:nvSpPr>
          <p:cNvPr id="1187" name="Google Shape;1187;p76"/>
          <p:cNvSpPr txBox="1"/>
          <p:nvPr/>
        </p:nvSpPr>
        <p:spPr>
          <a:xfrm>
            <a:off x="5698825" y="3763775"/>
            <a:ext cx="5320200" cy="1422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1100">
                <a:solidFill>
                  <a:schemeClr val="dk1"/>
                </a:solidFill>
              </a:rPr>
              <a:t>The </a:t>
            </a:r>
            <a:r>
              <a:rPr b="1" lang="en-US" sz="1100">
                <a:solidFill>
                  <a:schemeClr val="dk1"/>
                </a:solidFill>
              </a:rPr>
              <a:t>map()</a:t>
            </a:r>
            <a:r>
              <a:rPr lang="en-US" sz="1100">
                <a:solidFill>
                  <a:schemeClr val="dk1"/>
                </a:solidFill>
              </a:rPr>
              <a:t> method </a:t>
            </a:r>
            <a:r>
              <a:rPr b="1" lang="en-US" sz="1100">
                <a:solidFill>
                  <a:schemeClr val="dk1"/>
                </a:solidFill>
              </a:rPr>
              <a:t>creates a new array</a:t>
            </a:r>
            <a:r>
              <a:rPr lang="en-US" sz="1100">
                <a:solidFill>
                  <a:schemeClr val="dk1"/>
                </a:solidFill>
              </a:rPr>
              <a:t> populated with the results of calling a provided function on every element in the calling array. It allows </a:t>
            </a:r>
            <a:r>
              <a:rPr b="1" lang="en-US" sz="1100">
                <a:solidFill>
                  <a:schemeClr val="dk1"/>
                </a:solidFill>
              </a:rPr>
              <a:t>transformation of a sequence</a:t>
            </a:r>
            <a:endParaRPr b="1"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US" sz="1100">
                <a:solidFill>
                  <a:schemeClr val="dk1"/>
                </a:solidFill>
              </a:rPr>
              <a:t>The </a:t>
            </a:r>
            <a:r>
              <a:rPr b="1" lang="en-US" sz="1100">
                <a:solidFill>
                  <a:schemeClr val="dk1"/>
                </a:solidFill>
              </a:rPr>
              <a:t>filter()</a:t>
            </a:r>
            <a:r>
              <a:rPr lang="en-US" sz="1100">
                <a:solidFill>
                  <a:schemeClr val="dk1"/>
                </a:solidFill>
              </a:rPr>
              <a:t> method </a:t>
            </a:r>
            <a:r>
              <a:rPr b="1" lang="en-US" sz="1100">
                <a:solidFill>
                  <a:schemeClr val="dk1"/>
                </a:solidFill>
              </a:rPr>
              <a:t>creates a new array</a:t>
            </a:r>
            <a:r>
              <a:rPr lang="en-US" sz="1100">
                <a:solidFill>
                  <a:schemeClr val="dk1"/>
                </a:solidFill>
              </a:rPr>
              <a:t> with all elements that pass the test implemented by the provided function. It allows </a:t>
            </a:r>
            <a:r>
              <a:rPr b="1" lang="en-US" sz="1100">
                <a:solidFill>
                  <a:schemeClr val="dk1"/>
                </a:solidFill>
              </a:rPr>
              <a:t>searching for particular conditions </a:t>
            </a:r>
            <a:r>
              <a:rPr lang="en-US" sz="1100">
                <a:solidFill>
                  <a:schemeClr val="dk1"/>
                </a:solidFill>
              </a:rPr>
              <a:t>(“filtering”) in a sequence</a:t>
            </a:r>
            <a:endParaRPr sz="1100">
              <a:solidFill>
                <a:schemeClr val="dk1"/>
              </a:solidFill>
            </a:endParaRPr>
          </a:p>
        </p:txBody>
      </p:sp>
      <p:sp>
        <p:nvSpPr>
          <p:cNvPr id="1188" name="Google Shape;1188;p76"/>
          <p:cNvSpPr/>
          <p:nvPr/>
        </p:nvSpPr>
        <p:spPr>
          <a:xfrm>
            <a:off x="2124375" y="5472050"/>
            <a:ext cx="3906600" cy="3786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3" name="Shape 1193"/>
        <p:cNvGrpSpPr/>
        <p:nvPr/>
      </p:nvGrpSpPr>
      <p:grpSpPr>
        <a:xfrm>
          <a:off x="0" y="0"/>
          <a:ext cx="0" cy="0"/>
          <a:chOff x="0" y="0"/>
          <a:chExt cx="0" cy="0"/>
        </a:xfrm>
      </p:grpSpPr>
      <p:sp>
        <p:nvSpPr>
          <p:cNvPr id="1194" name="Google Shape;1194;p77"/>
          <p:cNvSpPr txBox="1"/>
          <p:nvPr>
            <p:ph idx="2" type="body"/>
          </p:nvPr>
        </p:nvSpPr>
        <p:spPr>
          <a:xfrm>
            <a:off x="8006675" y="1477850"/>
            <a:ext cx="3565200" cy="4776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rPr>
              <a:t>With closures </a:t>
            </a:r>
            <a:r>
              <a:rPr b="1" lang="en-US" sz="1400">
                <a:solidFill>
                  <a:schemeClr val="dk1"/>
                </a:solidFill>
              </a:rPr>
              <a:t>state can be passed between function calls</a:t>
            </a:r>
            <a:r>
              <a:rPr lang="en-US" sz="1400">
                <a:solidFill>
                  <a:schemeClr val="dk1"/>
                </a:solidFill>
              </a:rPr>
              <a:t> (without using global variables):</a:t>
            </a:r>
            <a:endParaRPr sz="1400">
              <a:solidFill>
                <a:schemeClr val="dk1"/>
              </a:solidFill>
            </a:endParaRPr>
          </a:p>
          <a:p>
            <a:pPr indent="0" lvl="0" marL="0" rtl="0" algn="l">
              <a:lnSpc>
                <a:spcPct val="133333"/>
              </a:lnSpc>
              <a:spcBef>
                <a:spcPts val="6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counter</a:t>
            </a:r>
            <a:r>
              <a:rPr lang="en-US" sz="1200">
                <a:solidFill>
                  <a:schemeClr val="dk1"/>
                </a:solidFill>
                <a:highlight>
                  <a:srgbClr val="FFFFFF"/>
                </a:highlight>
                <a:latin typeface="Consolas"/>
                <a:ea typeface="Consolas"/>
                <a:cs typeface="Consolas"/>
                <a:sym typeface="Consolas"/>
              </a:rPr>
              <a:t> = (</a:t>
            </a:r>
            <a:r>
              <a:rPr b="1" lang="en-US" sz="1200">
                <a:solidFill>
                  <a:srgbClr val="001080"/>
                </a:solidFill>
                <a:highlight>
                  <a:srgbClr val="FFFFFF"/>
                </a:highlight>
                <a:latin typeface="Consolas"/>
                <a:ea typeface="Consolas"/>
                <a:cs typeface="Consolas"/>
                <a:sym typeface="Consolas"/>
              </a:rPr>
              <a:t>step</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init</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b="1" lang="en-US" sz="1200">
                <a:solidFill>
                  <a:srgbClr val="001080"/>
                </a:solidFill>
                <a:highlight>
                  <a:srgbClr val="FFFFFF"/>
                </a:highlight>
                <a:latin typeface="Consolas"/>
                <a:ea typeface="Consolas"/>
                <a:cs typeface="Consolas"/>
                <a:sym typeface="Consolas"/>
              </a:rPr>
              <a:t>state</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init</a:t>
            </a:r>
            <a:endParaRPr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b="1" lang="en-US" sz="1200">
                <a:solidFill>
                  <a:srgbClr val="001080"/>
                </a:solidFill>
                <a:highlight>
                  <a:srgbClr val="FFFFFF"/>
                </a:highlight>
                <a:latin typeface="Consolas"/>
                <a:ea typeface="Consolas"/>
                <a:cs typeface="Consolas"/>
                <a:sym typeface="Consolas"/>
              </a:rPr>
              <a:t>state</a:t>
            </a:r>
            <a:r>
              <a:rPr lang="en-US" sz="1200">
                <a:solidFill>
                  <a:schemeClr val="dk1"/>
                </a:solidFill>
                <a:highlight>
                  <a:srgbClr val="FFFFFF"/>
                </a:highlight>
                <a:latin typeface="Consolas"/>
                <a:ea typeface="Consolas"/>
                <a:cs typeface="Consolas"/>
                <a:sym typeface="Consolas"/>
              </a:rPr>
              <a:t> += </a:t>
            </a:r>
            <a:r>
              <a:rPr b="1" lang="en-US" sz="1200">
                <a:solidFill>
                  <a:srgbClr val="001080"/>
                </a:solidFill>
                <a:highlight>
                  <a:srgbClr val="FFFFFF"/>
                </a:highlight>
                <a:latin typeface="Consolas"/>
                <a:ea typeface="Consolas"/>
                <a:cs typeface="Consolas"/>
                <a:sym typeface="Consolas"/>
              </a:rPr>
              <a:t>step</a:t>
            </a:r>
            <a:endParaRPr b="1"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b="1" lang="en-US" sz="1200">
                <a:solidFill>
                  <a:srgbClr val="001080"/>
                </a:solidFill>
                <a:highlight>
                  <a:srgbClr val="FFFFFF"/>
                </a:highlight>
                <a:latin typeface="Consolas"/>
                <a:ea typeface="Consolas"/>
                <a:cs typeface="Consolas"/>
                <a:sym typeface="Consolas"/>
              </a:rPr>
              <a:t>state</a:t>
            </a:r>
            <a:endParaRPr b="1"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one</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counter</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pair</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counter</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2</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triple</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counter</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3</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cuad</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counter</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4</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one</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1</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one</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2</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one</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3</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cuad</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4</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cuad</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8</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cuad</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12</a:t>
            </a:r>
            <a:endParaRPr sz="12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latin typeface="Consolas"/>
              <a:ea typeface="Consolas"/>
              <a:cs typeface="Consolas"/>
              <a:sym typeface="Consolas"/>
            </a:endParaRPr>
          </a:p>
          <a:p>
            <a:pPr indent="0" lvl="0" marL="0" rtl="0" algn="l">
              <a:spcBef>
                <a:spcPts val="600"/>
              </a:spcBef>
              <a:spcAft>
                <a:spcPts val="0"/>
              </a:spcAft>
              <a:buNone/>
            </a:pPr>
            <a:r>
              <a:t/>
            </a:r>
            <a:endParaRPr sz="1400">
              <a:solidFill>
                <a:schemeClr val="dk1"/>
              </a:solidFill>
            </a:endParaRPr>
          </a:p>
          <a:p>
            <a:pPr indent="0" lvl="0" marL="0" rtl="0" algn="l">
              <a:spcBef>
                <a:spcPts val="600"/>
              </a:spcBef>
              <a:spcAft>
                <a:spcPts val="0"/>
              </a:spcAft>
              <a:buNone/>
            </a:pPr>
            <a:r>
              <a:t/>
            </a:r>
            <a:endParaRPr sz="1400">
              <a:solidFill>
                <a:schemeClr val="dk1"/>
              </a:solidFill>
            </a:endParaRPr>
          </a:p>
          <a:p>
            <a:pPr indent="0" lvl="0" marL="0" rtl="0" algn="l">
              <a:spcBef>
                <a:spcPts val="600"/>
              </a:spcBef>
              <a:spcAft>
                <a:spcPts val="0"/>
              </a:spcAft>
              <a:buNone/>
            </a:pPr>
            <a:r>
              <a:t/>
            </a:r>
            <a:endParaRPr sz="1400">
              <a:solidFill>
                <a:schemeClr val="dk1"/>
              </a:solidFill>
            </a:endParaRPr>
          </a:p>
          <a:p>
            <a:pPr indent="0" lvl="0" marL="0" rtl="0" algn="l">
              <a:spcBef>
                <a:spcPts val="600"/>
              </a:spcBef>
              <a:spcAft>
                <a:spcPts val="600"/>
              </a:spcAft>
              <a:buNone/>
            </a:pPr>
            <a:r>
              <a:t/>
            </a:r>
            <a:endParaRPr sz="1400">
              <a:solidFill>
                <a:schemeClr val="dk1"/>
              </a:solidFill>
            </a:endParaRPr>
          </a:p>
        </p:txBody>
      </p:sp>
      <p:sp>
        <p:nvSpPr>
          <p:cNvPr id="1195" name="Google Shape;1195;p77"/>
          <p:cNvSpPr/>
          <p:nvPr/>
        </p:nvSpPr>
        <p:spPr>
          <a:xfrm>
            <a:off x="9138325" y="1918700"/>
            <a:ext cx="1872000" cy="13272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77"/>
          <p:cNvSpPr txBox="1"/>
          <p:nvPr>
            <p:ph idx="2" type="body"/>
          </p:nvPr>
        </p:nvSpPr>
        <p:spPr>
          <a:xfrm>
            <a:off x="863475" y="1477850"/>
            <a:ext cx="3466500" cy="4776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400">
                <a:solidFill>
                  <a:schemeClr val="dk1"/>
                </a:solidFill>
              </a:rPr>
              <a:t>A </a:t>
            </a:r>
            <a:r>
              <a:rPr b="1" lang="en-US" sz="1400">
                <a:solidFill>
                  <a:schemeClr val="dk1"/>
                </a:solidFill>
              </a:rPr>
              <a:t>closure</a:t>
            </a:r>
            <a:r>
              <a:rPr lang="en-US" sz="1400">
                <a:solidFill>
                  <a:schemeClr val="dk1"/>
                </a:solidFill>
              </a:rPr>
              <a:t> is the combination of a function bundled together (enclosed) with references to its surrounding state (the </a:t>
            </a:r>
            <a:r>
              <a:rPr b="1" lang="en-US" sz="1400">
                <a:solidFill>
                  <a:schemeClr val="dk1"/>
                </a:solidFill>
              </a:rPr>
              <a:t>lexical environment</a:t>
            </a:r>
            <a:r>
              <a:rPr lang="en-US" sz="1400">
                <a:solidFill>
                  <a:schemeClr val="dk1"/>
                </a:solidFill>
              </a:rPr>
              <a:t>). In other words, a closure gives you access to an outer function’s scope from an inner function. In JavaScript, closures are created every time a function is created, at function creation time. With closures a function can be </a:t>
            </a:r>
            <a:r>
              <a:rPr b="1" lang="en-US" sz="1400">
                <a:solidFill>
                  <a:schemeClr val="dk1"/>
                </a:solidFill>
              </a:rPr>
              <a:t>parameterized</a:t>
            </a:r>
            <a:r>
              <a:rPr lang="en-US" sz="1400">
                <a:solidFill>
                  <a:schemeClr val="dk1"/>
                </a:solidFill>
              </a:rPr>
              <a:t>:</a:t>
            </a:r>
            <a:endParaRPr sz="1400">
              <a:solidFill>
                <a:schemeClr val="dk1"/>
              </a:solidFill>
            </a:endParaRPr>
          </a:p>
          <a:p>
            <a:pPr indent="0" lvl="0" marL="0" rtl="0" algn="l">
              <a:spcBef>
                <a:spcPts val="60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33333"/>
              </a:lnSpc>
              <a:spcBef>
                <a:spcPts val="6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toPower</a:t>
            </a:r>
            <a:r>
              <a:rPr lang="en-US" sz="1200">
                <a:solidFill>
                  <a:schemeClr val="dk1"/>
                </a:solidFill>
                <a:highlight>
                  <a:srgbClr val="FFFFFF"/>
                </a:highlight>
                <a:latin typeface="Consolas"/>
                <a:ea typeface="Consolas"/>
                <a:cs typeface="Consolas"/>
                <a:sym typeface="Consolas"/>
              </a:rPr>
              <a:t> = (</a:t>
            </a:r>
            <a:r>
              <a:rPr b="1" lang="en-US" sz="1200">
                <a:solidFill>
                  <a:srgbClr val="001080"/>
                </a:solidFill>
                <a:highlight>
                  <a:srgbClr val="FFFFFF"/>
                </a:highlight>
                <a:latin typeface="Consolas"/>
                <a:ea typeface="Consolas"/>
                <a:cs typeface="Consolas"/>
                <a:sym typeface="Consolas"/>
              </a:rPr>
              <a:t>exponent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base</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base</a:t>
            </a:r>
            <a:r>
              <a:rPr lang="en-US" sz="1200">
                <a:solidFill>
                  <a:schemeClr val="dk1"/>
                </a:solidFill>
                <a:highlight>
                  <a:srgbClr val="FFFFFF"/>
                </a:highlight>
                <a:latin typeface="Consolas"/>
                <a:ea typeface="Consolas"/>
                <a:cs typeface="Consolas"/>
                <a:sym typeface="Consolas"/>
              </a:rPr>
              <a:t> ** </a:t>
            </a:r>
            <a:r>
              <a:rPr b="1" lang="en-US" sz="1200">
                <a:solidFill>
                  <a:srgbClr val="001080"/>
                </a:solidFill>
                <a:highlight>
                  <a:srgbClr val="FFFFFF"/>
                </a:highlight>
                <a:latin typeface="Consolas"/>
                <a:ea typeface="Consolas"/>
                <a:cs typeface="Consolas"/>
                <a:sym typeface="Consolas"/>
              </a:rPr>
              <a:t>exponent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square</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toPower</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2</a:t>
            </a:r>
            <a:r>
              <a:rPr lang="en-US" sz="1200">
                <a:solidFill>
                  <a:schemeClr val="dk1"/>
                </a:solidFill>
                <a:highlight>
                  <a:srgbClr val="FFFFFF"/>
                </a:highlight>
                <a:latin typeface="Consolas"/>
                <a:ea typeface="Consolas"/>
                <a:cs typeface="Consolas"/>
                <a:sym typeface="Consolas"/>
              </a:rPr>
              <a:t>)</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cube</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toPower</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3</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square</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3</a:t>
            </a:r>
            <a:r>
              <a:rPr lang="en-US" sz="1200">
                <a:solidFill>
                  <a:schemeClr val="dk1"/>
                </a:solidFill>
                <a:highlight>
                  <a:srgbClr val="FFFFFF"/>
                </a:highlight>
                <a:latin typeface="Consolas"/>
                <a:ea typeface="Consolas"/>
                <a:cs typeface="Consolas"/>
                <a:sym typeface="Consolas"/>
              </a:rPr>
              <a:t>)) </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9</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cube</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3</a:t>
            </a:r>
            <a:r>
              <a:rPr lang="en-US" sz="1200">
                <a:solidFill>
                  <a:schemeClr val="dk1"/>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27</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spcBef>
                <a:spcPts val="600"/>
              </a:spcBef>
              <a:spcAft>
                <a:spcPts val="0"/>
              </a:spcAft>
              <a:buNone/>
            </a:pPr>
            <a:r>
              <a:t/>
            </a:r>
            <a:endParaRPr sz="1400">
              <a:solidFill>
                <a:schemeClr val="dk1"/>
              </a:solidFill>
            </a:endParaRPr>
          </a:p>
          <a:p>
            <a:pPr indent="0" lvl="0" marL="0" rtl="0" algn="l">
              <a:spcBef>
                <a:spcPts val="600"/>
              </a:spcBef>
              <a:spcAft>
                <a:spcPts val="0"/>
              </a:spcAft>
              <a:buNone/>
            </a:pPr>
            <a:r>
              <a:t/>
            </a:r>
            <a:endParaRPr sz="1400">
              <a:solidFill>
                <a:schemeClr val="dk1"/>
              </a:solidFill>
            </a:endParaRPr>
          </a:p>
          <a:p>
            <a:pPr indent="0" lvl="0" marL="0" rtl="0" algn="l">
              <a:spcBef>
                <a:spcPts val="600"/>
              </a:spcBef>
              <a:spcAft>
                <a:spcPts val="0"/>
              </a:spcAft>
              <a:buNone/>
            </a:pPr>
            <a:r>
              <a:t/>
            </a:r>
            <a:endParaRPr sz="1400">
              <a:solidFill>
                <a:schemeClr val="dk1"/>
              </a:solidFill>
            </a:endParaRPr>
          </a:p>
          <a:p>
            <a:pPr indent="0" lvl="0" marL="0" rtl="0" algn="l">
              <a:spcBef>
                <a:spcPts val="600"/>
              </a:spcBef>
              <a:spcAft>
                <a:spcPts val="0"/>
              </a:spcAft>
              <a:buNone/>
            </a:pPr>
            <a:r>
              <a:t/>
            </a:r>
            <a:endParaRPr sz="1400">
              <a:solidFill>
                <a:schemeClr val="dk1"/>
              </a:solidFill>
            </a:endParaRPr>
          </a:p>
          <a:p>
            <a:pPr indent="0" lvl="0" marL="0" rtl="0" algn="l">
              <a:spcBef>
                <a:spcPts val="600"/>
              </a:spcBef>
              <a:spcAft>
                <a:spcPts val="600"/>
              </a:spcAft>
              <a:buNone/>
            </a:pPr>
            <a:r>
              <a:t/>
            </a:r>
            <a:endParaRPr sz="1400">
              <a:solidFill>
                <a:schemeClr val="dk1"/>
              </a:solidFill>
            </a:endParaRPr>
          </a:p>
        </p:txBody>
      </p:sp>
      <p:sp>
        <p:nvSpPr>
          <p:cNvPr id="1197" name="Google Shape;1197;p77"/>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Closure</a:t>
            </a:r>
            <a:endParaRPr/>
          </a:p>
        </p:txBody>
      </p:sp>
      <p:sp>
        <p:nvSpPr>
          <p:cNvPr id="1198" name="Google Shape;1198;p77"/>
          <p:cNvSpPr/>
          <p:nvPr/>
        </p:nvSpPr>
        <p:spPr>
          <a:xfrm>
            <a:off x="1548575" y="3424750"/>
            <a:ext cx="2357100" cy="6042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9" name="Google Shape;1199;p77"/>
          <p:cNvPicPr preferRelativeResize="0"/>
          <p:nvPr/>
        </p:nvPicPr>
        <p:blipFill>
          <a:blip r:embed="rId3">
            <a:alphaModFix/>
          </a:blip>
          <a:stretch>
            <a:fillRect/>
          </a:stretch>
        </p:blipFill>
        <p:spPr>
          <a:xfrm>
            <a:off x="4696313" y="3092725"/>
            <a:ext cx="2799375" cy="283977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4" name="Shape 1204"/>
        <p:cNvGrpSpPr/>
        <p:nvPr/>
      </p:nvGrpSpPr>
      <p:grpSpPr>
        <a:xfrm>
          <a:off x="0" y="0"/>
          <a:ext cx="0" cy="0"/>
          <a:chOff x="0" y="0"/>
          <a:chExt cx="0" cy="0"/>
        </a:xfrm>
      </p:grpSpPr>
      <p:sp>
        <p:nvSpPr>
          <p:cNvPr id="1205" name="Google Shape;1205;p78"/>
          <p:cNvSpPr txBox="1"/>
          <p:nvPr>
            <p:ph idx="2" type="body"/>
          </p:nvPr>
        </p:nvSpPr>
        <p:spPr>
          <a:xfrm>
            <a:off x="1103625" y="1192225"/>
            <a:ext cx="4659900" cy="5275500"/>
          </a:xfrm>
          <a:prstGeom prst="rect">
            <a:avLst/>
          </a:prstGeom>
          <a:ln cap="flat" cmpd="sng" w="9525">
            <a:solidFill>
              <a:schemeClr val="dk2"/>
            </a:solidFill>
            <a:prstDash val="solid"/>
            <a:round/>
            <a:headEnd len="sm" w="sm" type="none"/>
            <a:tailEnd len="sm" w="sm" type="none"/>
          </a:ln>
        </p:spPr>
        <p:txBody>
          <a:bodyPr anchorCtr="0" anchor="t" bIns="0" lIns="0" spcFirstLastPara="1" rIns="0" wrap="square" tIns="0">
            <a:noAutofit/>
          </a:bodyPr>
          <a:lstStyle/>
          <a:p>
            <a:pPr indent="0" lvl="0" marL="91440" rtl="0" algn="l">
              <a:spcBef>
                <a:spcPts val="0"/>
              </a:spcBef>
              <a:spcAft>
                <a:spcPts val="0"/>
              </a:spcAft>
              <a:buNone/>
            </a:pPr>
            <a:r>
              <a:rPr lang="en-US" sz="1400"/>
              <a:t>In TypeScript parameters and function return are typed as variables declared with let and const (and so are they inferred when no type declaration is given</a:t>
            </a:r>
            <a:endParaRPr sz="1400"/>
          </a:p>
          <a:p>
            <a:pPr indent="0" lvl="0" marL="91440" rtl="0" algn="l">
              <a:lnSpc>
                <a:spcPct val="133333"/>
              </a:lnSpc>
              <a:spcBef>
                <a:spcPts val="6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multiply</a:t>
            </a:r>
            <a:r>
              <a:rPr lang="en-US" sz="1200">
                <a:solidFill>
                  <a:schemeClr val="dk1"/>
                </a:solidFill>
                <a:highlight>
                  <a:srgbClr val="FFFFFF"/>
                </a:highlight>
                <a:latin typeface="Consolas"/>
                <a:ea typeface="Consolas"/>
                <a:cs typeface="Consolas"/>
                <a:sym typeface="Consolas"/>
              </a:rPr>
              <a:t> = </a:t>
            </a:r>
            <a:r>
              <a:rPr lang="en-US" sz="1200">
                <a:solidFill>
                  <a:srgbClr val="0000FF"/>
                </a:solidFill>
                <a:highlight>
                  <a:srgbClr val="FFFFFF"/>
                </a:highlight>
                <a:latin typeface="Consolas"/>
                <a:ea typeface="Consolas"/>
                <a:cs typeface="Consolas"/>
                <a:sym typeface="Consolas"/>
              </a:rPr>
              <a:t>function</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x</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y</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x</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y</a:t>
            </a:r>
            <a:endParaRPr sz="1200">
              <a:solidFill>
                <a:srgbClr val="001080"/>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91440" rtl="0" algn="l">
              <a:spcBef>
                <a:spcPts val="0"/>
              </a:spcBef>
              <a:spcAft>
                <a:spcPts val="0"/>
              </a:spcAft>
              <a:buNone/>
            </a:pPr>
            <a:r>
              <a:t/>
            </a:r>
            <a:endParaRPr sz="1400"/>
          </a:p>
          <a:p>
            <a:pPr indent="0" lvl="0" marL="91440" rtl="0" algn="l">
              <a:spcBef>
                <a:spcPts val="600"/>
              </a:spcBef>
              <a:spcAft>
                <a:spcPts val="0"/>
              </a:spcAft>
              <a:buNone/>
            </a:pPr>
            <a:r>
              <a:rPr lang="en-US" sz="1400"/>
              <a:t>It should be noted that functions have their own types. Either the generic, primitive Function type (which should be avoided) or a syntax which defines the type as a function </a:t>
            </a:r>
            <a:r>
              <a:rPr lang="en-US" sz="1400"/>
              <a:t>without</a:t>
            </a:r>
            <a:r>
              <a:rPr lang="en-US" sz="1400"/>
              <a:t> function body (with the { .. }) . </a:t>
            </a:r>
            <a:r>
              <a:rPr b="1" lang="en-US" sz="1400"/>
              <a:t>The type alias keyword </a:t>
            </a:r>
            <a:r>
              <a:rPr lang="en-US" sz="1400"/>
              <a:t>is very </a:t>
            </a:r>
            <a:r>
              <a:rPr lang="en-US" sz="1400"/>
              <a:t>useful</a:t>
            </a:r>
            <a:r>
              <a:rPr lang="en-US" sz="1400"/>
              <a:t> for this purpose to make the code more readable.</a:t>
            </a:r>
            <a:endParaRPr sz="1400"/>
          </a:p>
          <a:p>
            <a:pPr indent="0" lvl="0" marL="91440" rtl="0" algn="l">
              <a:spcBef>
                <a:spcPts val="600"/>
              </a:spcBef>
              <a:spcAft>
                <a:spcPts val="0"/>
              </a:spcAft>
              <a:buNone/>
            </a:pPr>
            <a:r>
              <a:t/>
            </a:r>
            <a:endParaRPr sz="1400"/>
          </a:p>
          <a:p>
            <a:pPr indent="0" lvl="0" marL="91440" rtl="0" algn="l">
              <a:spcBef>
                <a:spcPts val="600"/>
              </a:spcBef>
              <a:spcAft>
                <a:spcPts val="0"/>
              </a:spcAft>
              <a:buNone/>
            </a:pPr>
            <a:r>
              <a:rPr lang="en-US" sz="1400"/>
              <a:t>In the example of the left that allows writing the </a:t>
            </a:r>
            <a:r>
              <a:rPr lang="en-US" sz="1400"/>
              <a:t>definition</a:t>
            </a:r>
            <a:r>
              <a:rPr lang="en-US" sz="1400"/>
              <a:t> of </a:t>
            </a:r>
            <a:r>
              <a:rPr b="1" lang="en-US" sz="1400"/>
              <a:t>mapmatrix</a:t>
            </a:r>
            <a:r>
              <a:rPr lang="en-US" sz="1400"/>
              <a:t> as </a:t>
            </a:r>
            <a:endParaRPr sz="1400"/>
          </a:p>
          <a:p>
            <a:pPr indent="0" lvl="0" marL="91440" rtl="0" algn="l">
              <a:lnSpc>
                <a:spcPct val="133333"/>
              </a:lnSpc>
              <a:spcBef>
                <a:spcPts val="6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mapMatrix</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matrix</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matrix2d</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operation</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cellop</a:t>
            </a:r>
            <a:r>
              <a:rPr lang="en-US" sz="1200">
                <a:solidFill>
                  <a:schemeClr val="dk1"/>
                </a:solidFill>
                <a:highlight>
                  <a:srgbClr val="FFFFFF"/>
                </a:highlight>
                <a:latin typeface="Consolas"/>
                <a:ea typeface="Consolas"/>
                <a:cs typeface="Consolas"/>
                <a:sym typeface="Consolas"/>
              </a:rPr>
              <a:t>)</a:t>
            </a:r>
            <a:endParaRPr sz="1400"/>
          </a:p>
          <a:p>
            <a:pPr indent="0" lvl="0" marL="91440" rtl="0" algn="l">
              <a:spcBef>
                <a:spcPts val="0"/>
              </a:spcBef>
              <a:spcAft>
                <a:spcPts val="0"/>
              </a:spcAft>
              <a:buNone/>
            </a:pPr>
            <a:r>
              <a:rPr lang="en-US" sz="1400"/>
              <a:t>rather than the more convoluted</a:t>
            </a:r>
            <a:endParaRPr sz="1400"/>
          </a:p>
          <a:p>
            <a:pPr indent="0" lvl="0" marL="91440" rtl="0" algn="l">
              <a:lnSpc>
                <a:spcPct val="133333"/>
              </a:lnSpc>
              <a:spcBef>
                <a:spcPts val="6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mapMatrix2</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matrix</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Array</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Array</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&gt;&gt;, </a:t>
            </a:r>
            <a:r>
              <a:rPr lang="en-US" sz="1200">
                <a:solidFill>
                  <a:srgbClr val="795E26"/>
                </a:solidFill>
                <a:highlight>
                  <a:srgbClr val="FFFFFF"/>
                </a:highlight>
                <a:latin typeface="Consolas"/>
                <a:ea typeface="Consolas"/>
                <a:cs typeface="Consolas"/>
                <a:sym typeface="Consolas"/>
              </a:rPr>
              <a:t>operation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_</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p>
          <a:p>
            <a:pPr indent="0" lvl="0" marL="0" rtl="0" algn="l">
              <a:spcBef>
                <a:spcPts val="600"/>
              </a:spcBef>
              <a:spcAft>
                <a:spcPts val="0"/>
              </a:spcAft>
              <a:buNone/>
            </a:pPr>
            <a:r>
              <a:t/>
            </a:r>
            <a:endParaRPr sz="1400"/>
          </a:p>
          <a:p>
            <a:pPr indent="0" lvl="0" marL="0" rtl="0" algn="l">
              <a:spcBef>
                <a:spcPts val="600"/>
              </a:spcBef>
              <a:spcAft>
                <a:spcPts val="0"/>
              </a:spcAft>
              <a:buNone/>
            </a:pPr>
            <a:r>
              <a:t/>
            </a:r>
            <a:endParaRPr sz="1400"/>
          </a:p>
          <a:p>
            <a:pPr indent="0" lvl="0" marL="0" rtl="0" algn="l">
              <a:spcBef>
                <a:spcPts val="600"/>
              </a:spcBef>
              <a:spcAft>
                <a:spcPts val="600"/>
              </a:spcAft>
              <a:buNone/>
            </a:pPr>
            <a:r>
              <a:t/>
            </a:r>
            <a:endParaRPr sz="1400"/>
          </a:p>
        </p:txBody>
      </p:sp>
      <p:sp>
        <p:nvSpPr>
          <p:cNvPr id="1206" name="Google Shape;1206;p78"/>
          <p:cNvSpPr txBox="1"/>
          <p:nvPr>
            <p:ph type="title"/>
          </p:nvPr>
        </p:nvSpPr>
        <p:spPr>
          <a:xfrm>
            <a:off x="858594" y="370575"/>
            <a:ext cx="100125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Parameter and </a:t>
            </a:r>
            <a:r>
              <a:rPr lang="en-US"/>
              <a:t>Function </a:t>
            </a:r>
            <a:r>
              <a:rPr lang="en-US"/>
              <a:t>types</a:t>
            </a:r>
            <a:endParaRPr/>
          </a:p>
        </p:txBody>
      </p:sp>
      <p:sp>
        <p:nvSpPr>
          <p:cNvPr id="1207" name="Google Shape;1207;p78"/>
          <p:cNvSpPr txBox="1"/>
          <p:nvPr>
            <p:ph idx="2" type="body"/>
          </p:nvPr>
        </p:nvSpPr>
        <p:spPr>
          <a:xfrm>
            <a:off x="6347575" y="1192225"/>
            <a:ext cx="5299500" cy="5275500"/>
          </a:xfrm>
          <a:prstGeom prst="rect">
            <a:avLst/>
          </a:prstGeom>
          <a:ln cap="flat" cmpd="sng" w="9525">
            <a:solidFill>
              <a:schemeClr val="dk2"/>
            </a:solidFill>
            <a:prstDash val="solid"/>
            <a:round/>
            <a:headEnd len="sm" w="sm" type="none"/>
            <a:tailEnd len="sm" w="sm" type="none"/>
          </a:ln>
        </p:spPr>
        <p:txBody>
          <a:bodyPr anchorCtr="0" anchor="t" bIns="0" lIns="0" spcFirstLastPara="1" rIns="0" wrap="square" tIns="0">
            <a:noAutofit/>
          </a:bodyPr>
          <a:lstStyle/>
          <a:p>
            <a:pPr indent="0" lvl="0" marL="182880" rtl="0" algn="l">
              <a:lnSpc>
                <a:spcPct val="133333"/>
              </a:lnSpc>
              <a:spcBef>
                <a:spcPts val="0"/>
              </a:spcBef>
              <a:spcAft>
                <a:spcPts val="0"/>
              </a:spcAft>
              <a:buClr>
                <a:schemeClr val="dk1"/>
              </a:buClr>
              <a:buSzPts val="1100"/>
              <a:buFont typeface="Arial"/>
              <a:buNone/>
            </a:pPr>
            <a:r>
              <a:t/>
            </a:r>
            <a:endParaRPr sz="1200">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type</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matrix2d</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Array</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Array</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&gt;&gt;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type</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cellop</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_</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endParaRPr sz="1200">
              <a:solidFill>
                <a:srgbClr val="267F99"/>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mapMatrix</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matrix</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matrix2d</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operation</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cellop</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submatrix</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matrix</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Array</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&gt;)</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matrix</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map</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operation</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matrix</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map</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submatrix</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data</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5</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9</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8</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56</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floorzero</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cellop</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e</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if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e</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0</a:t>
            </a:r>
            <a:endParaRPr sz="1200">
              <a:solidFill>
                <a:srgbClr val="098658"/>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else</a:t>
            </a:r>
            <a:endParaRPr sz="1200">
              <a:solidFill>
                <a:srgbClr val="AF00DB"/>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e</a:t>
            </a:r>
            <a:endParaRPr sz="1200">
              <a:solidFill>
                <a:srgbClr val="00108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mapMatrix</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data</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floorzero</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 [ 5, 9, 0 ], [ 100, 2 ], [ 0, 0, 56 ] ]</a:t>
            </a:r>
            <a:endParaRPr sz="1200">
              <a:solidFill>
                <a:srgbClr val="008000"/>
              </a:solidFill>
              <a:highlight>
                <a:srgbClr val="FFFFFF"/>
              </a:highlight>
              <a:latin typeface="Consolas"/>
              <a:ea typeface="Consolas"/>
              <a:cs typeface="Consolas"/>
              <a:sym typeface="Consolas"/>
            </a:endParaRPr>
          </a:p>
          <a:p>
            <a:pPr indent="0" lvl="0" marL="182880" rtl="0" algn="l">
              <a:spcBef>
                <a:spcPts val="0"/>
              </a:spcBef>
              <a:spcAft>
                <a:spcPts val="600"/>
              </a:spcAft>
              <a:buNone/>
            </a:pPr>
            <a:r>
              <a:t/>
            </a:r>
            <a:endParaRPr sz="1200">
              <a:latin typeface="Consolas"/>
              <a:ea typeface="Consolas"/>
              <a:cs typeface="Consolas"/>
              <a:sym typeface="Consolas"/>
            </a:endParaRPr>
          </a:p>
        </p:txBody>
      </p:sp>
      <p:pic>
        <p:nvPicPr>
          <p:cNvPr id="1208" name="Google Shape;1208;p78"/>
          <p:cNvPicPr preferRelativeResize="0"/>
          <p:nvPr/>
        </p:nvPicPr>
        <p:blipFill>
          <a:blip r:embed="rId3">
            <a:alphaModFix/>
          </a:blip>
          <a:stretch>
            <a:fillRect/>
          </a:stretch>
        </p:blipFill>
        <p:spPr>
          <a:xfrm>
            <a:off x="5977725" y="1192225"/>
            <a:ext cx="369848" cy="348699"/>
          </a:xfrm>
          <a:prstGeom prst="rect">
            <a:avLst/>
          </a:prstGeom>
          <a:noFill/>
          <a:ln>
            <a:noFill/>
          </a:ln>
        </p:spPr>
      </p:pic>
      <p:pic>
        <p:nvPicPr>
          <p:cNvPr id="1209" name="Google Shape;1209;p78"/>
          <p:cNvPicPr preferRelativeResize="0"/>
          <p:nvPr/>
        </p:nvPicPr>
        <p:blipFill>
          <a:blip r:embed="rId3">
            <a:alphaModFix/>
          </a:blip>
          <a:stretch>
            <a:fillRect/>
          </a:stretch>
        </p:blipFill>
        <p:spPr>
          <a:xfrm>
            <a:off x="733775" y="1192225"/>
            <a:ext cx="369848" cy="3486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4" name="Shape 1214"/>
        <p:cNvGrpSpPr/>
        <p:nvPr/>
      </p:nvGrpSpPr>
      <p:grpSpPr>
        <a:xfrm>
          <a:off x="0" y="0"/>
          <a:ext cx="0" cy="0"/>
          <a:chOff x="0" y="0"/>
          <a:chExt cx="0" cy="0"/>
        </a:xfrm>
      </p:grpSpPr>
      <p:sp>
        <p:nvSpPr>
          <p:cNvPr id="1215" name="Google Shape;1215;p79"/>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Object literals - old style</a:t>
            </a:r>
            <a:endParaRPr/>
          </a:p>
        </p:txBody>
      </p:sp>
      <p:sp>
        <p:nvSpPr>
          <p:cNvPr id="1216" name="Google Shape;1216;p79"/>
          <p:cNvSpPr txBox="1"/>
          <p:nvPr>
            <p:ph idx="2" type="body"/>
          </p:nvPr>
        </p:nvSpPr>
        <p:spPr>
          <a:xfrm>
            <a:off x="863475" y="1225250"/>
            <a:ext cx="4709700" cy="5079600"/>
          </a:xfrm>
          <a:prstGeom prst="rect">
            <a:avLst/>
          </a:prstGeom>
        </p:spPr>
        <p:txBody>
          <a:bodyPr anchorCtr="0" anchor="t" bIns="0" lIns="0" spcFirstLastPara="1" rIns="0" wrap="square" tIns="0">
            <a:noAutofit/>
          </a:bodyPr>
          <a:lstStyle/>
          <a:p>
            <a:pPr indent="0" lvl="0" marL="0" marR="0" rtl="0" algn="l">
              <a:lnSpc>
                <a:spcPct val="115000"/>
              </a:lnSpc>
              <a:spcBef>
                <a:spcPts val="1200"/>
              </a:spcBef>
              <a:spcAft>
                <a:spcPts val="0"/>
              </a:spcAft>
              <a:buNone/>
            </a:pPr>
            <a:r>
              <a:rPr lang="en-US" sz="1400"/>
              <a:t>Apart from functions, a </a:t>
            </a:r>
            <a:r>
              <a:rPr lang="en-US" sz="1400"/>
              <a:t>powerful</a:t>
            </a:r>
            <a:r>
              <a:rPr lang="en-US" sz="1400"/>
              <a:t> feature of JavaScript is the </a:t>
            </a:r>
            <a:r>
              <a:rPr lang="en-US" sz="1400"/>
              <a:t>capability</a:t>
            </a:r>
            <a:r>
              <a:rPr lang="en-US" sz="1400"/>
              <a:t> to </a:t>
            </a:r>
            <a:r>
              <a:rPr b="1" lang="en-US" sz="1400"/>
              <a:t>c</a:t>
            </a:r>
            <a:r>
              <a:rPr b="1" lang="en-US" sz="1400"/>
              <a:t>reate objects without defining classes</a:t>
            </a:r>
            <a:r>
              <a:rPr lang="en-US" sz="1400"/>
              <a:t>. This unifies the concept of </a:t>
            </a:r>
            <a:r>
              <a:rPr i="1" lang="en-US" sz="1400"/>
              <a:t>hashmaps</a:t>
            </a:r>
            <a:r>
              <a:rPr lang="en-US" sz="1400"/>
              <a:t>, </a:t>
            </a:r>
            <a:r>
              <a:rPr i="1" lang="en-US" sz="1400"/>
              <a:t>structs</a:t>
            </a:r>
            <a:r>
              <a:rPr lang="en-US" sz="1400"/>
              <a:t> and </a:t>
            </a:r>
            <a:r>
              <a:rPr i="1" lang="en-US" sz="1400"/>
              <a:t>object singletons</a:t>
            </a:r>
            <a:r>
              <a:rPr lang="en-US" sz="1400"/>
              <a:t> of other program languages in one simple construct. </a:t>
            </a:r>
            <a:r>
              <a:rPr b="1" lang="en-US" sz="1400"/>
              <a:t>Object literals </a:t>
            </a:r>
            <a:r>
              <a:rPr lang="en-US" sz="1400"/>
              <a:t>make it easy to quickly create objects with properties inside the curly braces. To create an object, we simply notate a list of key: value pairs delimited by comma. </a:t>
            </a:r>
            <a:endParaRPr sz="1400"/>
          </a:p>
          <a:p>
            <a:pPr indent="0" lvl="0" marL="0" marR="0" rtl="0" algn="l">
              <a:lnSpc>
                <a:spcPct val="115000"/>
              </a:lnSpc>
              <a:spcBef>
                <a:spcPts val="1200"/>
              </a:spcBef>
              <a:spcAft>
                <a:spcPts val="0"/>
              </a:spcAft>
              <a:buNone/>
            </a:pPr>
            <a:r>
              <a:rPr lang="en-US" sz="1400"/>
              <a:t>Note that methods in JavaScript are simple functions assigned to properties. The properties of the object can be read from within the function with the </a:t>
            </a:r>
            <a:r>
              <a:rPr b="1" lang="en-US" sz="1400"/>
              <a:t>this keyword</a:t>
            </a:r>
            <a:r>
              <a:rPr lang="en-US" sz="1400"/>
              <a:t>. “</a:t>
            </a:r>
            <a:r>
              <a:rPr b="1" lang="en-US" sz="1400"/>
              <a:t>this”</a:t>
            </a:r>
            <a:r>
              <a:rPr lang="en-US" sz="1400"/>
              <a:t> refers to the parent object. </a:t>
            </a:r>
            <a:endParaRPr sz="1400"/>
          </a:p>
          <a:p>
            <a:pPr indent="0" lvl="0" marL="0" marR="0" rtl="0" algn="l">
              <a:lnSpc>
                <a:spcPct val="115000"/>
              </a:lnSpc>
              <a:spcBef>
                <a:spcPts val="1200"/>
              </a:spcBef>
              <a:spcAft>
                <a:spcPts val="0"/>
              </a:spcAft>
              <a:buNone/>
            </a:pPr>
            <a:r>
              <a:rPr lang="en-US" sz="1400"/>
              <a:t>Due to the history of JavaScript this is one of the areas where the </a:t>
            </a:r>
            <a:r>
              <a:rPr b="1" lang="en-US" sz="1400"/>
              <a:t>function keyword </a:t>
            </a:r>
            <a:r>
              <a:rPr lang="en-US" sz="1400"/>
              <a:t>is </a:t>
            </a:r>
            <a:r>
              <a:rPr lang="en-US" sz="1400"/>
              <a:t>preferred</a:t>
            </a:r>
            <a:r>
              <a:rPr lang="en-US" sz="1400"/>
              <a:t> over the </a:t>
            </a:r>
            <a:r>
              <a:rPr b="1" lang="en-US" sz="1400"/>
              <a:t>arrow notation for functions</a:t>
            </a:r>
            <a:r>
              <a:rPr lang="en-US" sz="1400"/>
              <a:t>. The two differ in the value which </a:t>
            </a:r>
            <a:r>
              <a:rPr b="1" lang="en-US" sz="1400"/>
              <a:t>“this” </a:t>
            </a:r>
            <a:r>
              <a:rPr lang="en-US" sz="1400"/>
              <a:t>evaluates to:</a:t>
            </a:r>
            <a:endParaRPr sz="1400"/>
          </a:p>
          <a:p>
            <a:pPr indent="0" lvl="0" marL="0" marR="0" rtl="0" algn="l">
              <a:lnSpc>
                <a:spcPct val="115000"/>
              </a:lnSpc>
              <a:spcBef>
                <a:spcPts val="1200"/>
              </a:spcBef>
              <a:spcAft>
                <a:spcPts val="0"/>
              </a:spcAft>
              <a:buNone/>
            </a:pPr>
            <a:r>
              <a:rPr lang="en-US" sz="1400"/>
              <a:t>f</a:t>
            </a:r>
            <a:r>
              <a:rPr b="1" lang="en-US" sz="1400"/>
              <a:t>unction keyword: </a:t>
            </a:r>
            <a:r>
              <a:rPr lang="en-US" sz="1400"/>
              <a:t>this refers to </a:t>
            </a:r>
            <a:r>
              <a:rPr b="1" lang="en-US" sz="1400"/>
              <a:t>parent object </a:t>
            </a:r>
            <a:r>
              <a:rPr lang="en-US" sz="1400"/>
              <a:t>or </a:t>
            </a:r>
            <a:r>
              <a:rPr b="1" lang="en-US" sz="1400"/>
              <a:t>global scope</a:t>
            </a:r>
            <a:r>
              <a:rPr lang="en-US" sz="1400"/>
              <a:t> (if function not assigned to property of object</a:t>
            </a:r>
            <a:endParaRPr sz="1400"/>
          </a:p>
          <a:p>
            <a:pPr indent="0" lvl="0" marL="0" marR="0" rtl="0" algn="l">
              <a:lnSpc>
                <a:spcPct val="115000"/>
              </a:lnSpc>
              <a:spcBef>
                <a:spcPts val="1200"/>
              </a:spcBef>
              <a:spcAft>
                <a:spcPts val="0"/>
              </a:spcAft>
              <a:buNone/>
            </a:pPr>
            <a:r>
              <a:rPr b="1" lang="en-US" sz="1400"/>
              <a:t>arrow notation: </a:t>
            </a:r>
            <a:r>
              <a:rPr lang="en-US" sz="1400"/>
              <a:t>this refers to the </a:t>
            </a:r>
            <a:r>
              <a:rPr b="1" lang="en-US" sz="1400"/>
              <a:t>lexical environment</a:t>
            </a:r>
            <a:r>
              <a:rPr lang="en-US" sz="1400"/>
              <a:t> at the </a:t>
            </a:r>
            <a:r>
              <a:rPr lang="en-US" sz="1400"/>
              <a:t>time</a:t>
            </a:r>
            <a:r>
              <a:rPr lang="en-US" sz="1400"/>
              <a:t> of the function definition (as in closures) </a:t>
            </a:r>
            <a:endParaRPr sz="1400"/>
          </a:p>
          <a:p>
            <a:pPr indent="0" lvl="0" marL="0" marR="0" rtl="0" algn="l">
              <a:lnSpc>
                <a:spcPct val="115000"/>
              </a:lnSpc>
              <a:spcBef>
                <a:spcPts val="1200"/>
              </a:spcBef>
              <a:spcAft>
                <a:spcPts val="0"/>
              </a:spcAft>
              <a:buNone/>
            </a:pPr>
            <a:r>
              <a:t/>
            </a:r>
            <a:endParaRPr sz="1400"/>
          </a:p>
          <a:p>
            <a:pPr indent="0" lvl="0" marL="0" marR="0" rtl="0" algn="l">
              <a:lnSpc>
                <a:spcPct val="115000"/>
              </a:lnSpc>
              <a:spcBef>
                <a:spcPts val="1200"/>
              </a:spcBef>
              <a:spcAft>
                <a:spcPts val="0"/>
              </a:spcAft>
              <a:buNone/>
            </a:pPr>
            <a:r>
              <a:t/>
            </a:r>
            <a:endParaRPr sz="1400"/>
          </a:p>
          <a:p>
            <a:pPr indent="0" lvl="0" marL="0" marR="0" rtl="0" algn="l">
              <a:lnSpc>
                <a:spcPct val="115000"/>
              </a:lnSpc>
              <a:spcBef>
                <a:spcPts val="1200"/>
              </a:spcBef>
              <a:spcAft>
                <a:spcPts val="0"/>
              </a:spcAft>
              <a:buNone/>
            </a:pPr>
            <a:r>
              <a:t/>
            </a:r>
            <a:endParaRPr sz="1400"/>
          </a:p>
          <a:p>
            <a:pPr indent="0" lvl="0" marL="0" rtl="0" algn="l">
              <a:lnSpc>
                <a:spcPct val="115000"/>
              </a:lnSpc>
              <a:spcBef>
                <a:spcPts val="1200"/>
              </a:spcBef>
              <a:spcAft>
                <a:spcPts val="1200"/>
              </a:spcAft>
              <a:buNone/>
            </a:pPr>
            <a:r>
              <a:t/>
            </a:r>
            <a:endParaRPr/>
          </a:p>
        </p:txBody>
      </p:sp>
      <p:sp>
        <p:nvSpPr>
          <p:cNvPr id="1217" name="Google Shape;1217;p79"/>
          <p:cNvSpPr txBox="1"/>
          <p:nvPr>
            <p:ph idx="2" type="body"/>
          </p:nvPr>
        </p:nvSpPr>
        <p:spPr>
          <a:xfrm>
            <a:off x="6096075" y="1225250"/>
            <a:ext cx="5602800" cy="51732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 =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"orange"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sale:</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true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report</a:t>
            </a:r>
            <a:r>
              <a:rPr lang="en-US" sz="1200">
                <a:solidFill>
                  <a:srgbClr val="001080"/>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function</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forSale</a:t>
            </a:r>
            <a:endParaRPr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if</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sale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forSale</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"for Sale! See the offer..."</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 </a:t>
            </a:r>
            <a:r>
              <a:rPr lang="en-US" sz="1200">
                <a:solidFill>
                  <a:srgbClr val="AF00DB"/>
                </a:solidFill>
                <a:highlight>
                  <a:srgbClr val="FFFFFF"/>
                </a:highlight>
                <a:latin typeface="Consolas"/>
                <a:ea typeface="Consolas"/>
                <a:cs typeface="Consolas"/>
                <a:sym typeface="Consolas"/>
              </a:rPr>
              <a:t>else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forSale</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"not for Sale. Normal price-quote in effect."</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marR="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`The product </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name</a:t>
            </a:r>
            <a:r>
              <a:rPr lang="en-US" sz="1200">
                <a:solidFill>
                  <a:srgbClr val="0000FF"/>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is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forSale</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report</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The product orange is for Sale! See the offer...</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p:txBody>
      </p:sp>
      <p:sp>
        <p:nvSpPr>
          <p:cNvPr id="1218" name="Google Shape;1218;p79"/>
          <p:cNvSpPr/>
          <p:nvPr/>
        </p:nvSpPr>
        <p:spPr>
          <a:xfrm>
            <a:off x="6926075" y="2199500"/>
            <a:ext cx="1267800" cy="2553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79"/>
          <p:cNvSpPr/>
          <p:nvPr/>
        </p:nvSpPr>
        <p:spPr>
          <a:xfrm>
            <a:off x="8703625" y="3875700"/>
            <a:ext cx="1174800" cy="3651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4" name="Shape 1224"/>
        <p:cNvGrpSpPr/>
        <p:nvPr/>
      </p:nvGrpSpPr>
      <p:grpSpPr>
        <a:xfrm>
          <a:off x="0" y="0"/>
          <a:ext cx="0" cy="0"/>
          <a:chOff x="0" y="0"/>
          <a:chExt cx="0" cy="0"/>
        </a:xfrm>
      </p:grpSpPr>
      <p:sp>
        <p:nvSpPr>
          <p:cNvPr id="1225" name="Google Shape;1225;p80"/>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Object literals - ES6</a:t>
            </a:r>
            <a:endParaRPr/>
          </a:p>
        </p:txBody>
      </p:sp>
      <p:sp>
        <p:nvSpPr>
          <p:cNvPr id="1226" name="Google Shape;1226;p80"/>
          <p:cNvSpPr txBox="1"/>
          <p:nvPr>
            <p:ph idx="2" type="body"/>
          </p:nvPr>
        </p:nvSpPr>
        <p:spPr>
          <a:xfrm>
            <a:off x="863475" y="1225250"/>
            <a:ext cx="5232600" cy="5079600"/>
          </a:xfrm>
          <a:prstGeom prst="rect">
            <a:avLst/>
          </a:prstGeom>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en-US"/>
              <a:t> ES6 makes the declaring of object literals concise and thus easier. Three major ways it does this are :</a:t>
            </a:r>
            <a:endParaRPr/>
          </a:p>
          <a:p>
            <a:pPr indent="-298450" lvl="0" marL="457200" rtl="0" algn="l">
              <a:lnSpc>
                <a:spcPct val="115000"/>
              </a:lnSpc>
              <a:spcBef>
                <a:spcPts val="1200"/>
              </a:spcBef>
              <a:spcAft>
                <a:spcPts val="0"/>
              </a:spcAft>
              <a:buClr>
                <a:schemeClr val="dk1"/>
              </a:buClr>
              <a:buSzPts val="1100"/>
              <a:buAutoNum type="arabicPeriod"/>
            </a:pPr>
            <a:r>
              <a:rPr lang="en-US"/>
              <a:t>It provides a shorthand syntax for initializing properties from variables.</a:t>
            </a:r>
            <a:endParaRPr/>
          </a:p>
          <a:p>
            <a:pPr indent="-298450" lvl="0" marL="457200" rtl="0" algn="l">
              <a:lnSpc>
                <a:spcPct val="115000"/>
              </a:lnSpc>
              <a:spcBef>
                <a:spcPts val="0"/>
              </a:spcBef>
              <a:spcAft>
                <a:spcPts val="0"/>
              </a:spcAft>
              <a:buClr>
                <a:schemeClr val="dk1"/>
              </a:buClr>
              <a:buSzPts val="1100"/>
              <a:buAutoNum type="arabicPeriod"/>
            </a:pPr>
            <a:r>
              <a:rPr lang="en-US"/>
              <a:t>It provides a shorthand syntax for defining function methods.</a:t>
            </a:r>
            <a:endParaRPr/>
          </a:p>
          <a:p>
            <a:pPr indent="-298450" lvl="0" marL="457200" rtl="0" algn="l">
              <a:lnSpc>
                <a:spcPct val="115000"/>
              </a:lnSpc>
              <a:spcBef>
                <a:spcPts val="0"/>
              </a:spcBef>
              <a:spcAft>
                <a:spcPts val="0"/>
              </a:spcAft>
              <a:buClr>
                <a:schemeClr val="dk1"/>
              </a:buClr>
              <a:buSzPts val="1100"/>
              <a:buAutoNum type="arabicPeriod"/>
            </a:pPr>
            <a:r>
              <a:rPr lang="en-US"/>
              <a:t>It enables the ability to have computed property names in an object literal definition.</a:t>
            </a:r>
            <a:endParaRPr/>
          </a:p>
          <a:p>
            <a:pPr indent="0" lvl="0" marL="0" rtl="0" algn="l">
              <a:lnSpc>
                <a:spcPct val="115000"/>
              </a:lnSpc>
              <a:spcBef>
                <a:spcPts val="1200"/>
              </a:spcBef>
              <a:spcAft>
                <a:spcPts val="1200"/>
              </a:spcAft>
              <a:buNone/>
            </a:pPr>
            <a:r>
              <a:rPr lang="en-US"/>
              <a:t>See the (somewhat contrived) example on the right. </a:t>
            </a:r>
            <a:endParaRPr/>
          </a:p>
        </p:txBody>
      </p:sp>
      <p:sp>
        <p:nvSpPr>
          <p:cNvPr id="1227" name="Google Shape;1227;p80"/>
          <p:cNvSpPr txBox="1"/>
          <p:nvPr>
            <p:ph idx="2" type="body"/>
          </p:nvPr>
        </p:nvSpPr>
        <p:spPr>
          <a:xfrm>
            <a:off x="6466200" y="1225250"/>
            <a:ext cx="5232600" cy="51732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getlang</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"EN"</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mock for demonstration purposes</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 =  </a:t>
            </a:r>
            <a:r>
              <a:rPr lang="en-US" sz="1000">
                <a:solidFill>
                  <a:srgbClr val="A31515"/>
                </a:solidFill>
                <a:highlight>
                  <a:srgbClr val="FFFFFF"/>
                </a:highlight>
                <a:latin typeface="Consolas"/>
                <a:ea typeface="Consolas"/>
                <a:cs typeface="Consolas"/>
                <a:sym typeface="Consolas"/>
              </a:rPr>
              <a:t>"orange"</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10</a:t>
            </a:r>
            <a:endParaRPr sz="100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shoppingItem</a:t>
            </a:r>
            <a:r>
              <a:rPr lang="en-US" sz="1000">
                <a:solidFill>
                  <a:schemeClr val="dk1"/>
                </a:solidFill>
                <a:highlight>
                  <a:srgbClr val="FFFFFF"/>
                </a:highlight>
                <a:latin typeface="Consolas"/>
                <a:ea typeface="Consolas"/>
                <a:cs typeface="Consolas"/>
                <a:sym typeface="Consolas"/>
              </a:rPr>
              <a:t> =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sale:</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true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getlang</a:t>
            </a: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toLowerCase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report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forSale</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sale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forSale</a:t>
            </a:r>
            <a:r>
              <a:rPr lang="en-US" sz="1000">
                <a:solidFill>
                  <a:schemeClr val="dk1"/>
                </a:solidFill>
                <a:highlight>
                  <a:srgbClr val="FFFFFF"/>
                </a:highlight>
                <a:latin typeface="Consolas"/>
                <a:ea typeface="Consolas"/>
                <a:cs typeface="Consolas"/>
                <a:sym typeface="Consolas"/>
              </a:rPr>
              <a:t> = </a:t>
            </a:r>
            <a:r>
              <a:rPr lang="en-US" sz="1000">
                <a:solidFill>
                  <a:srgbClr val="A31515"/>
                </a:solidFill>
                <a:highlight>
                  <a:srgbClr val="FFFFFF"/>
                </a:highlight>
                <a:latin typeface="Consolas"/>
                <a:ea typeface="Consolas"/>
                <a:cs typeface="Consolas"/>
                <a:sym typeface="Consolas"/>
              </a:rPr>
              <a:t>"for Sale! See the offer..."</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 </a:t>
            </a:r>
            <a:r>
              <a:rPr lang="en-US" sz="1000">
                <a:solidFill>
                  <a:srgbClr val="AF00DB"/>
                </a:solidFill>
                <a:highlight>
                  <a:srgbClr val="FFFFFF"/>
                </a:highlight>
                <a:latin typeface="Consolas"/>
                <a:ea typeface="Consolas"/>
                <a:cs typeface="Consolas"/>
                <a:sym typeface="Consolas"/>
              </a:rPr>
              <a:t>else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forSale</a:t>
            </a:r>
            <a:r>
              <a:rPr lang="en-US" sz="1000">
                <a:solidFill>
                  <a:schemeClr val="dk1"/>
                </a:solidFill>
                <a:highlight>
                  <a:srgbClr val="FFFFFF"/>
                </a:highlight>
                <a:latin typeface="Consolas"/>
                <a:ea typeface="Consolas"/>
                <a:cs typeface="Consolas"/>
                <a:sym typeface="Consolas"/>
              </a:rPr>
              <a:t> = </a:t>
            </a:r>
            <a:r>
              <a:rPr lang="en-US" sz="1000">
                <a:solidFill>
                  <a:srgbClr val="A31515"/>
                </a:solidFill>
                <a:highlight>
                  <a:srgbClr val="FFFFFF"/>
                </a:highlight>
                <a:latin typeface="Consolas"/>
                <a:ea typeface="Consolas"/>
                <a:cs typeface="Consolas"/>
                <a:sym typeface="Consolas"/>
              </a:rPr>
              <a:t>"not for Sale. Normal price-quote in effect."</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`The product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EN</a:t>
            </a:r>
            <a:r>
              <a:rPr lang="en-US" sz="1000">
                <a:solidFill>
                  <a:srgbClr val="0000FF"/>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forSale</a:t>
            </a:r>
            <a:r>
              <a:rPr lang="en-US" sz="1000">
                <a:solidFill>
                  <a:srgbClr val="0000FF"/>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1080"/>
                </a:solidFill>
                <a:highlight>
                  <a:srgbClr val="FFFFFF"/>
                </a:highlight>
                <a:latin typeface="Consolas"/>
                <a:ea typeface="Consolas"/>
                <a:cs typeface="Consolas"/>
                <a:sym typeface="Consolas"/>
              </a:rPr>
              <a:t>shoppingItem</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report</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The product orange is for Sale! See the offer...</a:t>
            </a:r>
            <a:endParaRPr sz="1000">
              <a:latin typeface="Consolas"/>
              <a:ea typeface="Consolas"/>
              <a:cs typeface="Consolas"/>
              <a:sym typeface="Consolas"/>
            </a:endParaRPr>
          </a:p>
        </p:txBody>
      </p:sp>
      <p:sp>
        <p:nvSpPr>
          <p:cNvPr id="1228" name="Google Shape;1228;p80"/>
          <p:cNvSpPr txBox="1"/>
          <p:nvPr/>
        </p:nvSpPr>
        <p:spPr>
          <a:xfrm>
            <a:off x="807975" y="4262900"/>
            <a:ext cx="5343600" cy="2310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None/>
            </a:pPr>
            <a:r>
              <a:rPr lang="en-US">
                <a:solidFill>
                  <a:srgbClr val="3F3F3F"/>
                </a:solidFill>
                <a:latin typeface="Calibri"/>
                <a:ea typeface="Calibri"/>
                <a:cs typeface="Calibri"/>
                <a:sym typeface="Calibri"/>
              </a:rPr>
              <a:t>Note that properties in </a:t>
            </a:r>
            <a:r>
              <a:rPr lang="en-US">
                <a:solidFill>
                  <a:srgbClr val="3F3F3F"/>
                </a:solidFill>
                <a:latin typeface="Calibri"/>
                <a:ea typeface="Calibri"/>
                <a:cs typeface="Calibri"/>
                <a:sym typeface="Calibri"/>
              </a:rPr>
              <a:t>objects</a:t>
            </a:r>
            <a:r>
              <a:rPr lang="en-US">
                <a:solidFill>
                  <a:srgbClr val="3F3F3F"/>
                </a:solidFill>
                <a:latin typeface="Calibri"/>
                <a:ea typeface="Calibri"/>
                <a:cs typeface="Calibri"/>
                <a:sym typeface="Calibri"/>
              </a:rPr>
              <a:t> can be accessed with:</a:t>
            </a:r>
            <a:endParaRPr/>
          </a:p>
          <a:p>
            <a:pPr indent="0" lvl="0" marL="0" rtl="0" algn="l">
              <a:spcBef>
                <a:spcPts val="1200"/>
              </a:spcBef>
              <a:spcAft>
                <a:spcPts val="0"/>
              </a:spcAft>
              <a:buNone/>
            </a:pPr>
            <a:r>
              <a:rPr b="1" lang="en-US"/>
              <a:t>dot notation</a:t>
            </a:r>
            <a:r>
              <a:rPr lang="en-US"/>
              <a:t>:                      </a:t>
            </a:r>
            <a:r>
              <a:rPr lang="en-US">
                <a:solidFill>
                  <a:srgbClr val="001080"/>
                </a:solidFill>
                <a:highlight>
                  <a:srgbClr val="FFFFFF"/>
                </a:highlight>
                <a:latin typeface="Inconsolata"/>
                <a:ea typeface="Inconsolata"/>
                <a:cs typeface="Inconsolata"/>
                <a:sym typeface="Inconsolata"/>
              </a:rPr>
              <a:t>shoppingItem</a:t>
            </a:r>
            <a:r>
              <a:rPr lang="en-US">
                <a:solidFill>
                  <a:schemeClr val="dk1"/>
                </a:solidFill>
                <a:highlight>
                  <a:srgbClr val="FFFFFF"/>
                </a:highlight>
                <a:latin typeface="Inconsolata"/>
                <a:ea typeface="Inconsolata"/>
                <a:cs typeface="Inconsolata"/>
                <a:sym typeface="Inconsolata"/>
              </a:rPr>
              <a:t>.</a:t>
            </a:r>
            <a:r>
              <a:rPr lang="en-US">
                <a:solidFill>
                  <a:srgbClr val="001080"/>
                </a:solidFill>
                <a:highlight>
                  <a:srgbClr val="FFFFFF"/>
                </a:highlight>
                <a:latin typeface="Inconsolata"/>
                <a:ea typeface="Inconsolata"/>
                <a:cs typeface="Inconsolata"/>
                <a:sym typeface="Inconsolata"/>
              </a:rPr>
              <a:t>name</a:t>
            </a:r>
            <a:r>
              <a:rPr lang="en-US">
                <a:solidFill>
                  <a:schemeClr val="dk1"/>
                </a:solidFill>
                <a:highlight>
                  <a:srgbClr val="FFFFFF"/>
                </a:highlight>
                <a:latin typeface="Inconsolata"/>
                <a:ea typeface="Inconsolata"/>
                <a:cs typeface="Inconsolata"/>
                <a:sym typeface="Inconsolata"/>
              </a:rPr>
              <a:t> = </a:t>
            </a:r>
            <a:r>
              <a:rPr lang="en-US">
                <a:solidFill>
                  <a:srgbClr val="A31515"/>
                </a:solidFill>
                <a:highlight>
                  <a:srgbClr val="FFFFFF"/>
                </a:highlight>
                <a:latin typeface="Inconsolata"/>
                <a:ea typeface="Inconsolata"/>
                <a:cs typeface="Inconsolata"/>
                <a:sym typeface="Inconsolata"/>
              </a:rPr>
              <a:t>"orange"</a:t>
            </a:r>
            <a:endParaRPr>
              <a:solidFill>
                <a:srgbClr val="A31515"/>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None/>
            </a:pPr>
            <a:r>
              <a:rPr b="1" lang="en-US"/>
              <a:t>square bracket notation:</a:t>
            </a:r>
            <a:r>
              <a:rPr lang="en-US">
                <a:solidFill>
                  <a:srgbClr val="001080"/>
                </a:solidFill>
                <a:highlight>
                  <a:srgbClr val="FFFFFF"/>
                </a:highlight>
                <a:latin typeface="Inconsolata"/>
                <a:ea typeface="Inconsolata"/>
                <a:cs typeface="Inconsolata"/>
                <a:sym typeface="Inconsolata"/>
              </a:rPr>
              <a:t> shoppingItem</a:t>
            </a:r>
            <a:r>
              <a:rPr lang="en-US">
                <a:solidFill>
                  <a:schemeClr val="dk1"/>
                </a:solidFill>
                <a:highlight>
                  <a:srgbClr val="FFFFFF"/>
                </a:highlight>
                <a:latin typeface="Inconsolata"/>
                <a:ea typeface="Inconsolata"/>
                <a:cs typeface="Inconsolata"/>
                <a:sym typeface="Inconsolata"/>
              </a:rPr>
              <a:t>[</a:t>
            </a:r>
            <a:r>
              <a:rPr lang="en-US">
                <a:solidFill>
                  <a:srgbClr val="A31515"/>
                </a:solidFill>
                <a:highlight>
                  <a:srgbClr val="FFFFFF"/>
                </a:highlight>
                <a:latin typeface="Inconsolata"/>
                <a:ea typeface="Inconsolata"/>
                <a:cs typeface="Inconsolata"/>
                <a:sym typeface="Inconsolata"/>
              </a:rPr>
              <a:t>"name"</a:t>
            </a:r>
            <a:r>
              <a:rPr lang="en-US">
                <a:solidFill>
                  <a:schemeClr val="dk1"/>
                </a:solidFill>
                <a:highlight>
                  <a:srgbClr val="FFFFFF"/>
                </a:highlight>
                <a:latin typeface="Inconsolata"/>
                <a:ea typeface="Inconsolata"/>
                <a:cs typeface="Inconsolata"/>
                <a:sym typeface="Inconsolata"/>
              </a:rPr>
              <a:t>] = </a:t>
            </a:r>
            <a:r>
              <a:rPr lang="en-US">
                <a:solidFill>
                  <a:srgbClr val="A31515"/>
                </a:solidFill>
                <a:highlight>
                  <a:srgbClr val="FFFFFF"/>
                </a:highlight>
                <a:latin typeface="Inconsolata"/>
                <a:ea typeface="Inconsolata"/>
                <a:cs typeface="Inconsolata"/>
                <a:sym typeface="Inconsolata"/>
              </a:rPr>
              <a:t>"orange"</a:t>
            </a:r>
            <a:endParaRPr>
              <a:solidFill>
                <a:srgbClr val="A31515"/>
              </a:solidFill>
              <a:highlight>
                <a:srgbClr val="FFFFFF"/>
              </a:highlight>
              <a:latin typeface="Inconsolata"/>
              <a:ea typeface="Inconsolata"/>
              <a:cs typeface="Inconsolata"/>
              <a:sym typeface="Inconsolata"/>
            </a:endParaRPr>
          </a:p>
          <a:p>
            <a:pPr indent="0" lvl="0" marL="0" marR="0" rtl="0" algn="l">
              <a:lnSpc>
                <a:spcPct val="115000"/>
              </a:lnSpc>
              <a:spcBef>
                <a:spcPts val="1200"/>
              </a:spcBef>
              <a:spcAft>
                <a:spcPts val="0"/>
              </a:spcAft>
              <a:buNone/>
            </a:pPr>
            <a:r>
              <a:rPr lang="en-US">
                <a:solidFill>
                  <a:srgbClr val="3F3F3F"/>
                </a:solidFill>
                <a:latin typeface="Calibri"/>
                <a:ea typeface="Calibri"/>
                <a:cs typeface="Calibri"/>
                <a:sym typeface="Calibri"/>
              </a:rPr>
              <a:t>The latter allows for computed property name indexing. It is equivalent to how </a:t>
            </a:r>
            <a:r>
              <a:rPr lang="en-US">
                <a:solidFill>
                  <a:srgbClr val="3F3F3F"/>
                </a:solidFill>
                <a:latin typeface="Calibri"/>
                <a:ea typeface="Calibri"/>
                <a:cs typeface="Calibri"/>
                <a:sym typeface="Calibri"/>
              </a:rPr>
              <a:t>hashmaps</a:t>
            </a:r>
            <a:r>
              <a:rPr lang="en-US">
                <a:solidFill>
                  <a:srgbClr val="3F3F3F"/>
                </a:solidFill>
                <a:latin typeface="Calibri"/>
                <a:ea typeface="Calibri"/>
                <a:cs typeface="Calibri"/>
                <a:sym typeface="Calibri"/>
              </a:rPr>
              <a:t> work in other languages. However, in JavaScript there is some overlap between Arrays and Objects so care have to be taken the two are not mixed up.</a:t>
            </a:r>
            <a:endParaRPr>
              <a:solidFill>
                <a:srgbClr val="3F3F3F"/>
              </a:solidFill>
              <a:latin typeface="Calibri"/>
              <a:ea typeface="Calibri"/>
              <a:cs typeface="Calibri"/>
              <a:sym typeface="Calibri"/>
            </a:endParaRPr>
          </a:p>
          <a:p>
            <a:pPr indent="0" lvl="0" marL="0" marR="0" rtl="0" algn="l">
              <a:lnSpc>
                <a:spcPct val="115000"/>
              </a:lnSpc>
              <a:spcBef>
                <a:spcPts val="1200"/>
              </a:spcBef>
              <a:spcAft>
                <a:spcPts val="0"/>
              </a:spcAft>
              <a:buNone/>
            </a:pPr>
            <a:r>
              <a:t/>
            </a:r>
            <a:endParaRPr>
              <a:solidFill>
                <a:srgbClr val="3F3F3F"/>
              </a:solidFill>
              <a:latin typeface="Calibri"/>
              <a:ea typeface="Calibri"/>
              <a:cs typeface="Calibri"/>
              <a:sym typeface="Calibri"/>
            </a:endParaRPr>
          </a:p>
          <a:p>
            <a:pPr indent="0" lvl="0" marL="0" marR="0" rtl="0" algn="l">
              <a:lnSpc>
                <a:spcPct val="115000"/>
              </a:lnSpc>
              <a:spcBef>
                <a:spcPts val="1200"/>
              </a:spcBef>
              <a:spcAft>
                <a:spcPts val="0"/>
              </a:spcAft>
              <a:buNone/>
            </a:pPr>
            <a:r>
              <a:t/>
            </a:r>
            <a:endParaRPr>
              <a:solidFill>
                <a:srgbClr val="3F3F3F"/>
              </a:solidFill>
              <a:latin typeface="Calibri"/>
              <a:ea typeface="Calibri"/>
              <a:cs typeface="Calibri"/>
              <a:sym typeface="Calibri"/>
            </a:endParaRPr>
          </a:p>
          <a:p>
            <a:pPr indent="0" lvl="0" marL="0" marR="0" rtl="0" algn="l">
              <a:lnSpc>
                <a:spcPct val="115000"/>
              </a:lnSpc>
              <a:spcBef>
                <a:spcPts val="1200"/>
              </a:spcBef>
              <a:spcAft>
                <a:spcPts val="1200"/>
              </a:spcAft>
              <a:buNone/>
            </a:pPr>
            <a:r>
              <a:t/>
            </a:r>
            <a:endParaRPr>
              <a:solidFill>
                <a:srgbClr val="3F3F3F"/>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3" name="Shape 1233"/>
        <p:cNvGrpSpPr/>
        <p:nvPr/>
      </p:nvGrpSpPr>
      <p:grpSpPr>
        <a:xfrm>
          <a:off x="0" y="0"/>
          <a:ext cx="0" cy="0"/>
          <a:chOff x="0" y="0"/>
          <a:chExt cx="0" cy="0"/>
        </a:xfrm>
      </p:grpSpPr>
      <p:sp>
        <p:nvSpPr>
          <p:cNvPr id="1234" name="Google Shape;1234;p81"/>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For...of loops</a:t>
            </a:r>
            <a:endParaRPr/>
          </a:p>
        </p:txBody>
      </p:sp>
      <p:sp>
        <p:nvSpPr>
          <p:cNvPr id="1235" name="Google Shape;1235;p81"/>
          <p:cNvSpPr txBox="1"/>
          <p:nvPr>
            <p:ph idx="2" type="body"/>
          </p:nvPr>
        </p:nvSpPr>
        <p:spPr>
          <a:xfrm>
            <a:off x="863475" y="1225250"/>
            <a:ext cx="5232600" cy="5079600"/>
          </a:xfrm>
          <a:prstGeom prst="rect">
            <a:avLst/>
          </a:prstGeom>
        </p:spPr>
        <p:txBody>
          <a:bodyPr anchorCtr="0" anchor="t" bIns="0" lIns="0" spcFirstLastPara="1" rIns="0" wrap="square" tIns="0">
            <a:noAutofit/>
          </a:bodyPr>
          <a:lstStyle/>
          <a:p>
            <a:pPr indent="0" lvl="0" marL="0" marR="0" rtl="0" algn="l">
              <a:lnSpc>
                <a:spcPct val="115000"/>
              </a:lnSpc>
              <a:spcBef>
                <a:spcPts val="1200"/>
              </a:spcBef>
              <a:spcAft>
                <a:spcPts val="0"/>
              </a:spcAft>
              <a:buNone/>
            </a:pPr>
            <a:r>
              <a:rPr lang="en-US" sz="1200">
                <a:solidFill>
                  <a:schemeClr val="dk1"/>
                </a:solidFill>
              </a:rPr>
              <a:t>The </a:t>
            </a:r>
            <a:r>
              <a:rPr b="1" lang="en-US" sz="1200">
                <a:solidFill>
                  <a:schemeClr val="dk1"/>
                </a:solidFill>
              </a:rPr>
              <a:t>for...of statement</a:t>
            </a:r>
            <a:r>
              <a:rPr lang="en-US" sz="1200">
                <a:solidFill>
                  <a:schemeClr val="dk1"/>
                </a:solidFill>
              </a:rPr>
              <a:t> creates a loop iterating over</a:t>
            </a:r>
            <a:r>
              <a:rPr lang="en-US" sz="1200">
                <a:solidFill>
                  <a:schemeClr val="dk1"/>
                </a:solidFill>
                <a:uFill>
                  <a:noFill/>
                </a:uFill>
                <a:hlinkClick r:id="rId3"/>
              </a:rPr>
              <a:t> </a:t>
            </a:r>
            <a:r>
              <a:rPr lang="en-US" sz="1200" u="sng">
                <a:solidFill>
                  <a:schemeClr val="hlink"/>
                </a:solidFill>
                <a:hlinkClick r:id="rId4"/>
              </a:rPr>
              <a:t>iterable objects</a:t>
            </a:r>
            <a:r>
              <a:rPr lang="en-US" sz="1200">
                <a:solidFill>
                  <a:schemeClr val="dk1"/>
                </a:solidFill>
              </a:rPr>
              <a:t>, including: built-in</a:t>
            </a:r>
            <a:r>
              <a:rPr lang="en-US" sz="1200">
                <a:solidFill>
                  <a:schemeClr val="dk1"/>
                </a:solidFill>
                <a:uFill>
                  <a:noFill/>
                </a:uFill>
                <a:hlinkClick r:id="rId5"/>
              </a:rPr>
              <a:t> </a:t>
            </a:r>
            <a:r>
              <a:rPr lang="en-US" sz="1200" u="sng">
                <a:solidFill>
                  <a:schemeClr val="hlink"/>
                </a:solidFill>
                <a:hlinkClick r:id="rId6"/>
              </a:rPr>
              <a:t>String</a:t>
            </a:r>
            <a:r>
              <a:rPr lang="en-US" sz="1200">
                <a:solidFill>
                  <a:schemeClr val="dk1"/>
                </a:solidFill>
              </a:rPr>
              <a:t>,</a:t>
            </a:r>
            <a:r>
              <a:rPr lang="en-US" sz="1200">
                <a:solidFill>
                  <a:schemeClr val="dk1"/>
                </a:solidFill>
                <a:uFill>
                  <a:noFill/>
                </a:uFill>
                <a:hlinkClick r:id="rId7"/>
              </a:rPr>
              <a:t> </a:t>
            </a:r>
            <a:r>
              <a:rPr lang="en-US" sz="1200" u="sng">
                <a:solidFill>
                  <a:schemeClr val="hlink"/>
                </a:solidFill>
                <a:hlinkClick r:id="rId8"/>
              </a:rPr>
              <a:t>Array</a:t>
            </a:r>
            <a:r>
              <a:rPr lang="en-US" sz="1200">
                <a:solidFill>
                  <a:schemeClr val="dk1"/>
                </a:solidFill>
              </a:rPr>
              <a:t>, array-like objects (e.g.,</a:t>
            </a:r>
            <a:r>
              <a:rPr lang="en-US" sz="1200">
                <a:solidFill>
                  <a:schemeClr val="dk1"/>
                </a:solidFill>
                <a:uFill>
                  <a:noFill/>
                </a:uFill>
                <a:hlinkClick r:id="rId9"/>
              </a:rPr>
              <a:t> </a:t>
            </a:r>
            <a:r>
              <a:rPr lang="en-US" sz="1200" u="sng">
                <a:solidFill>
                  <a:schemeClr val="hlink"/>
                </a:solidFill>
                <a:hlinkClick r:id="rId10"/>
              </a:rPr>
              <a:t>arguments</a:t>
            </a:r>
            <a:r>
              <a:rPr lang="en-US" sz="1200">
                <a:solidFill>
                  <a:schemeClr val="dk1"/>
                </a:solidFill>
              </a:rPr>
              <a:t> or </a:t>
            </a:r>
            <a:r>
              <a:rPr lang="en-US" sz="1200" u="sng">
                <a:solidFill>
                  <a:schemeClr val="hlink"/>
                </a:solidFill>
                <a:hlinkClick r:id="rId11"/>
              </a:rPr>
              <a:t>NodeList</a:t>
            </a:r>
            <a:r>
              <a:rPr lang="en-US" sz="1200">
                <a:solidFill>
                  <a:schemeClr val="dk1"/>
                </a:solidFill>
              </a:rPr>
              <a:t>),</a:t>
            </a:r>
            <a:r>
              <a:rPr lang="en-US" sz="1200">
                <a:solidFill>
                  <a:schemeClr val="dk1"/>
                </a:solidFill>
                <a:uFill>
                  <a:noFill/>
                </a:uFill>
                <a:hlinkClick r:id="rId12"/>
              </a:rPr>
              <a:t> </a:t>
            </a:r>
            <a:r>
              <a:rPr lang="en-US" sz="1200" u="sng">
                <a:solidFill>
                  <a:schemeClr val="hlink"/>
                </a:solidFill>
                <a:hlinkClick r:id="rId13"/>
              </a:rPr>
              <a:t>TypedArray</a:t>
            </a:r>
            <a:r>
              <a:rPr lang="en-US" sz="1200">
                <a:solidFill>
                  <a:schemeClr val="dk1"/>
                </a:solidFill>
              </a:rPr>
              <a:t>,</a:t>
            </a:r>
            <a:r>
              <a:rPr lang="en-US" sz="1200">
                <a:solidFill>
                  <a:schemeClr val="dk1"/>
                </a:solidFill>
                <a:uFill>
                  <a:noFill/>
                </a:uFill>
                <a:hlinkClick r:id="rId14"/>
              </a:rPr>
              <a:t> </a:t>
            </a:r>
            <a:r>
              <a:rPr lang="en-US" sz="1200" u="sng">
                <a:solidFill>
                  <a:schemeClr val="hlink"/>
                </a:solidFill>
                <a:hlinkClick r:id="rId15"/>
              </a:rPr>
              <a:t>Map</a:t>
            </a:r>
            <a:r>
              <a:rPr lang="en-US" sz="1200">
                <a:solidFill>
                  <a:schemeClr val="dk1"/>
                </a:solidFill>
              </a:rPr>
              <a:t>,</a:t>
            </a:r>
            <a:r>
              <a:rPr lang="en-US" sz="1200">
                <a:solidFill>
                  <a:schemeClr val="dk1"/>
                </a:solidFill>
                <a:uFill>
                  <a:noFill/>
                </a:uFill>
                <a:hlinkClick r:id="rId16"/>
              </a:rPr>
              <a:t> </a:t>
            </a:r>
            <a:r>
              <a:rPr lang="en-US" sz="1200" u="sng">
                <a:solidFill>
                  <a:schemeClr val="hlink"/>
                </a:solidFill>
                <a:hlinkClick r:id="rId17"/>
              </a:rPr>
              <a:t>Set</a:t>
            </a:r>
            <a:r>
              <a:rPr lang="en-US" sz="1200">
                <a:solidFill>
                  <a:schemeClr val="dk1"/>
                </a:solidFill>
              </a:rPr>
              <a:t>, and user-defined iterables. It invokes a custom iteration hook with statements to be executed for the value of each distinct property of the object.</a:t>
            </a:r>
            <a:endParaRPr sz="1200">
              <a:solidFill>
                <a:schemeClr val="dk1"/>
              </a:solidFill>
            </a:endParaRPr>
          </a:p>
          <a:p>
            <a:pPr indent="0" lvl="0" marL="0" marR="0" rtl="0" algn="l">
              <a:lnSpc>
                <a:spcPct val="115000"/>
              </a:lnSpc>
              <a:spcBef>
                <a:spcPts val="1200"/>
              </a:spcBef>
              <a:spcAft>
                <a:spcPts val="0"/>
              </a:spcAft>
              <a:buNone/>
            </a:pPr>
            <a:r>
              <a:rPr lang="en-US" sz="1200">
                <a:solidFill>
                  <a:schemeClr val="dk1"/>
                </a:solidFill>
              </a:rPr>
              <a:t>Iterating over an Array</a:t>
            </a:r>
            <a:endParaRPr sz="1200">
              <a:solidFill>
                <a:schemeClr val="dk1"/>
              </a:solidFill>
            </a:endParaRPr>
          </a:p>
          <a:p>
            <a:pPr indent="0" lvl="0" marL="0" rtl="0" algn="l">
              <a:lnSpc>
                <a:spcPct val="133333"/>
              </a:lnSpc>
              <a:spcBef>
                <a:spcPts val="12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iterable</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30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of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iterable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rPr>
              <a:t>You can use let instead of const too, if you re-assign the variable inside the block.</a:t>
            </a:r>
            <a:endParaRPr sz="120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iterable</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30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of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iterable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rgbClr val="008000"/>
              </a:solidFill>
              <a:highlight>
                <a:srgbClr val="FFFFFF"/>
              </a:highlight>
              <a:latin typeface="Inconsolata"/>
              <a:ea typeface="Inconsolata"/>
              <a:cs typeface="Inconsolata"/>
              <a:sym typeface="Inconsolata"/>
            </a:endParaRPr>
          </a:p>
          <a:p>
            <a:pPr indent="0" lvl="0" marL="0" rtl="0" algn="l">
              <a:lnSpc>
                <a:spcPct val="115000"/>
              </a:lnSpc>
              <a:spcBef>
                <a:spcPts val="1200"/>
              </a:spcBef>
              <a:spcAft>
                <a:spcPts val="1200"/>
              </a:spcAft>
              <a:buNone/>
            </a:pPr>
            <a:r>
              <a:t/>
            </a:r>
            <a:endParaRPr sz="1200">
              <a:solidFill>
                <a:schemeClr val="dk1"/>
              </a:solidFill>
            </a:endParaRPr>
          </a:p>
        </p:txBody>
      </p:sp>
      <p:sp>
        <p:nvSpPr>
          <p:cNvPr id="1236" name="Google Shape;1236;p81"/>
          <p:cNvSpPr txBox="1"/>
          <p:nvPr>
            <p:ph idx="2" type="body"/>
          </p:nvPr>
        </p:nvSpPr>
        <p:spPr>
          <a:xfrm>
            <a:off x="6466200" y="1225250"/>
            <a:ext cx="5232600" cy="51732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None/>
            </a:pPr>
            <a:r>
              <a:rPr lang="en-US" sz="1200">
                <a:solidFill>
                  <a:schemeClr val="dk1"/>
                </a:solidFill>
              </a:rPr>
              <a:t>There are many other examples, like Iterating over a String</a:t>
            </a:r>
            <a:endParaRPr sz="1200">
              <a:solidFill>
                <a:srgbClr val="267F99"/>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iterable</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'boo'</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of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iterable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-&gt; "b"</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-&gt; "o"</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-&gt; "o"</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latin typeface="Consolas"/>
              <a:ea typeface="Consolas"/>
              <a:cs typeface="Consolas"/>
              <a:sym typeface="Consolas"/>
            </a:endParaRPr>
          </a:p>
          <a:p>
            <a:pPr indent="0" lvl="0" marL="0" rtl="0" algn="l">
              <a:lnSpc>
                <a:spcPct val="133333"/>
              </a:lnSpc>
              <a:spcBef>
                <a:spcPts val="0"/>
              </a:spcBef>
              <a:spcAft>
                <a:spcPts val="0"/>
              </a:spcAft>
              <a:buNone/>
            </a:pPr>
            <a:r>
              <a:rPr lang="en-US" sz="1200" u="sng">
                <a:solidFill>
                  <a:schemeClr val="hlink"/>
                </a:solidFill>
                <a:hlinkClick r:id="rId18"/>
              </a:rPr>
              <a:t>See MDN for a full list of options</a:t>
            </a:r>
            <a:endParaRPr sz="1200">
              <a:latin typeface="Consolas"/>
              <a:ea typeface="Consolas"/>
              <a:cs typeface="Consolas"/>
              <a:sym typeface="Consolas"/>
            </a:endParaRPr>
          </a:p>
          <a:p>
            <a:pPr indent="0" lvl="0" marL="0" rtl="0" algn="l">
              <a:lnSpc>
                <a:spcPct val="115000"/>
              </a:lnSpc>
              <a:spcBef>
                <a:spcPts val="1400"/>
              </a:spcBef>
              <a:spcAft>
                <a:spcPts val="0"/>
              </a:spcAft>
              <a:buNone/>
            </a:pPr>
            <a:r>
              <a:rPr b="1" lang="en-US" sz="1200">
                <a:solidFill>
                  <a:schemeClr val="dk1"/>
                </a:solidFill>
              </a:rPr>
              <a:t>Difference between for...of and for...in</a:t>
            </a:r>
            <a:endParaRPr b="1" sz="1200">
              <a:solidFill>
                <a:schemeClr val="dk1"/>
              </a:solidFill>
            </a:endParaRPr>
          </a:p>
          <a:p>
            <a:pPr indent="0" lvl="0" marL="0" rtl="0" algn="l">
              <a:lnSpc>
                <a:spcPct val="115000"/>
              </a:lnSpc>
              <a:spcBef>
                <a:spcPts val="1400"/>
              </a:spcBef>
              <a:spcAft>
                <a:spcPts val="0"/>
              </a:spcAft>
              <a:buNone/>
            </a:pPr>
            <a:r>
              <a:rPr lang="en-US" sz="1200">
                <a:solidFill>
                  <a:schemeClr val="dk1"/>
                </a:solidFill>
              </a:rPr>
              <a:t>Both for...in and for...of statements iterate over something. The main difference between them is in what they iterate over.</a:t>
            </a:r>
            <a:endParaRPr sz="1200">
              <a:solidFill>
                <a:schemeClr val="dk1"/>
              </a:solidFill>
            </a:endParaRPr>
          </a:p>
          <a:p>
            <a:pPr indent="0" lvl="0" marL="0" rtl="0" algn="l">
              <a:lnSpc>
                <a:spcPct val="115000"/>
              </a:lnSpc>
              <a:spcBef>
                <a:spcPts val="1400"/>
              </a:spcBef>
              <a:spcAft>
                <a:spcPts val="0"/>
              </a:spcAft>
              <a:buNone/>
            </a:pPr>
            <a:r>
              <a:rPr lang="en-US" sz="1200">
                <a:solidFill>
                  <a:schemeClr val="dk1"/>
                </a:solidFill>
              </a:rPr>
              <a:t>The</a:t>
            </a:r>
            <a:r>
              <a:rPr lang="en-US" sz="1200">
                <a:solidFill>
                  <a:schemeClr val="dk1"/>
                </a:solidFill>
                <a:uFill>
                  <a:noFill/>
                </a:uFill>
                <a:hlinkClick r:id="rId19"/>
              </a:rPr>
              <a:t> </a:t>
            </a:r>
            <a:r>
              <a:rPr lang="en-US" sz="1200" u="sng">
                <a:solidFill>
                  <a:schemeClr val="hlink"/>
                </a:solidFill>
                <a:hlinkClick r:id="rId20"/>
              </a:rPr>
              <a:t>for...in</a:t>
            </a:r>
            <a:r>
              <a:rPr lang="en-US" sz="1200">
                <a:solidFill>
                  <a:schemeClr val="dk1"/>
                </a:solidFill>
              </a:rPr>
              <a:t> statement iterates over the</a:t>
            </a:r>
            <a:r>
              <a:rPr lang="en-US" sz="1200">
                <a:solidFill>
                  <a:schemeClr val="dk1"/>
                </a:solidFill>
                <a:uFill>
                  <a:noFill/>
                </a:uFill>
                <a:hlinkClick r:id="rId21"/>
              </a:rPr>
              <a:t> </a:t>
            </a:r>
            <a:r>
              <a:rPr lang="en-US" sz="1200" u="sng">
                <a:solidFill>
                  <a:schemeClr val="hlink"/>
                </a:solidFill>
                <a:hlinkClick r:id="rId22"/>
              </a:rPr>
              <a:t>enumerable properties</a:t>
            </a:r>
            <a:r>
              <a:rPr lang="en-US" sz="1200">
                <a:solidFill>
                  <a:schemeClr val="dk1"/>
                </a:solidFill>
              </a:rPr>
              <a:t> of an object, in an arbitrary order.</a:t>
            </a:r>
            <a:endParaRPr sz="1200">
              <a:solidFill>
                <a:schemeClr val="dk1"/>
              </a:solidFill>
            </a:endParaRPr>
          </a:p>
          <a:p>
            <a:pPr indent="0" lvl="0" marL="0" rtl="0" algn="l">
              <a:lnSpc>
                <a:spcPct val="115000"/>
              </a:lnSpc>
              <a:spcBef>
                <a:spcPts val="1400"/>
              </a:spcBef>
              <a:spcAft>
                <a:spcPts val="0"/>
              </a:spcAft>
              <a:buNone/>
            </a:pPr>
            <a:r>
              <a:rPr lang="en-US" sz="1200">
                <a:solidFill>
                  <a:schemeClr val="dk1"/>
                </a:solidFill>
              </a:rPr>
              <a:t>The for...of statement iterates over values that the</a:t>
            </a:r>
            <a:r>
              <a:rPr lang="en-US" sz="1200">
                <a:solidFill>
                  <a:schemeClr val="dk1"/>
                </a:solidFill>
                <a:uFill>
                  <a:noFill/>
                </a:uFill>
                <a:hlinkClick r:id="rId23"/>
              </a:rPr>
              <a:t> </a:t>
            </a:r>
            <a:r>
              <a:rPr lang="en-US" sz="1200" u="sng">
                <a:solidFill>
                  <a:schemeClr val="hlink"/>
                </a:solidFill>
                <a:hlinkClick r:id="rId24"/>
              </a:rPr>
              <a:t>iterable object</a:t>
            </a:r>
            <a:r>
              <a:rPr lang="en-US" sz="1200">
                <a:solidFill>
                  <a:schemeClr val="dk1"/>
                </a:solidFill>
              </a:rPr>
              <a:t> defines to be iterated over.</a:t>
            </a:r>
            <a:endParaRPr sz="1200">
              <a:solidFill>
                <a:schemeClr val="dk1"/>
              </a:solidFill>
            </a:endParaRPr>
          </a:p>
          <a:p>
            <a:pPr indent="0" lvl="0" marL="0" rtl="0" algn="l">
              <a:lnSpc>
                <a:spcPct val="133333"/>
              </a:lnSpc>
              <a:spcBef>
                <a:spcPts val="1400"/>
              </a:spcBef>
              <a:spcAft>
                <a:spcPts val="0"/>
              </a:spcAft>
              <a:buNone/>
            </a:pPr>
            <a:r>
              <a:t/>
            </a:r>
            <a:endParaRPr sz="1000">
              <a:latin typeface="Consolas"/>
              <a:ea typeface="Consolas"/>
              <a:cs typeface="Consolas"/>
              <a:sym typeface="Consola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5" name="Shape 835"/>
        <p:cNvGrpSpPr/>
        <p:nvPr/>
      </p:nvGrpSpPr>
      <p:grpSpPr>
        <a:xfrm>
          <a:off x="0" y="0"/>
          <a:ext cx="0" cy="0"/>
          <a:chOff x="0" y="0"/>
          <a:chExt cx="0" cy="0"/>
        </a:xfrm>
      </p:grpSpPr>
      <p:sp>
        <p:nvSpPr>
          <p:cNvPr id="836" name="Google Shape;836;p37"/>
          <p:cNvSpPr txBox="1"/>
          <p:nvPr>
            <p:ph idx="1" type="body"/>
          </p:nvPr>
        </p:nvSpPr>
        <p:spPr>
          <a:xfrm>
            <a:off x="1890525" y="622100"/>
            <a:ext cx="5115900" cy="720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sz="2400">
                <a:solidFill>
                  <a:schemeClr val="dk2"/>
                </a:solidFill>
              </a:rPr>
              <a:t>Digging</a:t>
            </a:r>
            <a:r>
              <a:rPr b="1" lang="en-US" sz="2400">
                <a:solidFill>
                  <a:schemeClr val="dk2"/>
                </a:solidFill>
              </a:rPr>
              <a:t> </a:t>
            </a:r>
            <a:r>
              <a:rPr lang="en-US" sz="2400">
                <a:solidFill>
                  <a:schemeClr val="dk2"/>
                </a:solidFill>
              </a:rPr>
              <a:t>In</a:t>
            </a:r>
            <a:r>
              <a:rPr b="1" lang="en-US" sz="2400">
                <a:solidFill>
                  <a:schemeClr val="dk2"/>
                </a:solidFill>
              </a:rPr>
              <a:t> </a:t>
            </a:r>
            <a:r>
              <a:rPr lang="en-US" sz="1400">
                <a:solidFill>
                  <a:schemeClr val="dk2"/>
                </a:solidFill>
              </a:rPr>
              <a:t>(History, background)</a:t>
            </a:r>
            <a:endParaRPr sz="1400">
              <a:solidFill>
                <a:schemeClr val="dk2"/>
              </a:solidFill>
            </a:endParaRPr>
          </a:p>
        </p:txBody>
      </p:sp>
      <p:sp>
        <p:nvSpPr>
          <p:cNvPr id="837" name="Google Shape;837;p37"/>
          <p:cNvSpPr txBox="1"/>
          <p:nvPr>
            <p:ph idx="2" type="body"/>
          </p:nvPr>
        </p:nvSpPr>
        <p:spPr>
          <a:xfrm>
            <a:off x="1890525" y="1872720"/>
            <a:ext cx="3312300" cy="720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sz="2400">
                <a:solidFill>
                  <a:schemeClr val="dk2"/>
                </a:solidFill>
              </a:rPr>
              <a:t>Prerequisites</a:t>
            </a:r>
            <a:endParaRPr b="1" sz="2400">
              <a:solidFill>
                <a:schemeClr val="dk2"/>
              </a:solidFill>
            </a:endParaRPr>
          </a:p>
        </p:txBody>
      </p:sp>
      <p:sp>
        <p:nvSpPr>
          <p:cNvPr id="838" name="Google Shape;838;p37"/>
          <p:cNvSpPr txBox="1"/>
          <p:nvPr>
            <p:ph idx="3" type="body"/>
          </p:nvPr>
        </p:nvSpPr>
        <p:spPr>
          <a:xfrm>
            <a:off x="1890525" y="3123340"/>
            <a:ext cx="3312300" cy="720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sz="2400">
                <a:solidFill>
                  <a:schemeClr val="dk2"/>
                </a:solidFill>
              </a:rPr>
              <a:t>Basics</a:t>
            </a:r>
            <a:endParaRPr sz="2400"/>
          </a:p>
        </p:txBody>
      </p:sp>
      <p:sp>
        <p:nvSpPr>
          <p:cNvPr id="839" name="Google Shape;839;p37"/>
          <p:cNvSpPr txBox="1"/>
          <p:nvPr>
            <p:ph idx="4" type="body"/>
          </p:nvPr>
        </p:nvSpPr>
        <p:spPr>
          <a:xfrm>
            <a:off x="1890525" y="4373950"/>
            <a:ext cx="4771800" cy="720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sz="2400">
                <a:solidFill>
                  <a:schemeClr val="dk2"/>
                </a:solidFill>
              </a:rPr>
              <a:t>Functions and more ...</a:t>
            </a:r>
            <a:endParaRPr sz="2400">
              <a:solidFill>
                <a:schemeClr val="dk2"/>
              </a:solidFill>
            </a:endParaRPr>
          </a:p>
        </p:txBody>
      </p:sp>
      <p:sp>
        <p:nvSpPr>
          <p:cNvPr id="840" name="Google Shape;840;p37"/>
          <p:cNvSpPr txBox="1"/>
          <p:nvPr>
            <p:ph idx="5" type="body"/>
          </p:nvPr>
        </p:nvSpPr>
        <p:spPr>
          <a:xfrm>
            <a:off x="1914725" y="5483534"/>
            <a:ext cx="3312300" cy="720000"/>
          </a:xfrm>
          <a:prstGeom prst="rect">
            <a:avLst/>
          </a:prstGeom>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US" sz="2400">
                <a:solidFill>
                  <a:schemeClr val="dk2"/>
                </a:solidFill>
              </a:rPr>
              <a:t>Digging</a:t>
            </a:r>
            <a:r>
              <a:rPr b="1" lang="en-US" sz="2400">
                <a:solidFill>
                  <a:schemeClr val="dk2"/>
                </a:solidFill>
              </a:rPr>
              <a:t> </a:t>
            </a:r>
            <a:r>
              <a:rPr lang="en-US" sz="2400">
                <a:solidFill>
                  <a:schemeClr val="dk2"/>
                </a:solidFill>
              </a:rPr>
              <a:t>Deeper</a:t>
            </a:r>
            <a:endParaRPr b="1" sz="2400">
              <a:solidFill>
                <a:schemeClr val="dk2"/>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0" name="Shape 1240"/>
        <p:cNvGrpSpPr/>
        <p:nvPr/>
      </p:nvGrpSpPr>
      <p:grpSpPr>
        <a:xfrm>
          <a:off x="0" y="0"/>
          <a:ext cx="0" cy="0"/>
          <a:chOff x="0" y="0"/>
          <a:chExt cx="0" cy="0"/>
        </a:xfrm>
      </p:grpSpPr>
      <p:sp>
        <p:nvSpPr>
          <p:cNvPr id="1241" name="Google Shape;1241;p82"/>
          <p:cNvSpPr txBox="1"/>
          <p:nvPr>
            <p:ph type="title"/>
          </p:nvPr>
        </p:nvSpPr>
        <p:spPr>
          <a:xfrm>
            <a:off x="858597" y="370575"/>
            <a:ext cx="7232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Structural </a:t>
            </a:r>
            <a:r>
              <a:rPr lang="en-US"/>
              <a:t>subtyping</a:t>
            </a:r>
            <a:endParaRPr/>
          </a:p>
        </p:txBody>
      </p:sp>
      <p:sp>
        <p:nvSpPr>
          <p:cNvPr id="1242" name="Google Shape;1242;p82"/>
          <p:cNvSpPr txBox="1"/>
          <p:nvPr>
            <p:ph idx="1" type="body"/>
          </p:nvPr>
        </p:nvSpPr>
        <p:spPr>
          <a:xfrm>
            <a:off x="858600" y="1773375"/>
            <a:ext cx="6013200" cy="4341300"/>
          </a:xfrm>
          <a:prstGeom prst="rect">
            <a:avLst/>
          </a:prstGeom>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US"/>
              <a:t>One of TypeScript’s core principles is that type-checking focuses on the shape that values have. This is sometimes called “</a:t>
            </a:r>
            <a:r>
              <a:rPr b="1" i="1" lang="en-US"/>
              <a:t>duck typing</a:t>
            </a:r>
            <a:r>
              <a:rPr lang="en-US"/>
              <a:t>” or “structural subtyping”.</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US"/>
              <a:t>The concept name refers to the </a:t>
            </a:r>
            <a:r>
              <a:rPr b="1" lang="en-US"/>
              <a:t>duck test</a:t>
            </a:r>
            <a:r>
              <a:rPr lang="en-US"/>
              <a:t>, a joke of inductive reasoning attributed to the writer James Whitcomb Riley, that could be as it follows:</a:t>
            </a:r>
            <a:endParaRPr/>
          </a:p>
          <a:p>
            <a:pPr indent="0" lvl="0" marL="0" rtl="0" algn="l">
              <a:lnSpc>
                <a:spcPct val="115000"/>
              </a:lnSpc>
              <a:spcBef>
                <a:spcPts val="0"/>
              </a:spcBef>
              <a:spcAft>
                <a:spcPts val="0"/>
              </a:spcAft>
              <a:buNone/>
            </a:pPr>
            <a:r>
              <a:t/>
            </a:r>
            <a:endParaRPr/>
          </a:p>
          <a:p>
            <a:pPr indent="0" lvl="0" marL="0" rtl="0" algn="ctr">
              <a:lnSpc>
                <a:spcPct val="115000"/>
              </a:lnSpc>
              <a:spcBef>
                <a:spcPts val="0"/>
              </a:spcBef>
              <a:spcAft>
                <a:spcPts val="0"/>
              </a:spcAft>
              <a:buNone/>
            </a:pPr>
            <a:r>
              <a:rPr lang="en-US" sz="2400"/>
              <a:t>"When I see a bird that walks like a duck, swims like a duck and quacks like a duck, I call that bird a duck.”</a:t>
            </a:r>
            <a:endParaRPr i="1" sz="2400"/>
          </a:p>
        </p:txBody>
      </p:sp>
      <p:pic>
        <p:nvPicPr>
          <p:cNvPr id="1243" name="Google Shape;1243;p82"/>
          <p:cNvPicPr preferRelativeResize="0"/>
          <p:nvPr/>
        </p:nvPicPr>
        <p:blipFill>
          <a:blip r:embed="rId3">
            <a:alphaModFix/>
          </a:blip>
          <a:stretch>
            <a:fillRect/>
          </a:stretch>
        </p:blipFill>
        <p:spPr>
          <a:xfrm>
            <a:off x="7298000" y="1314948"/>
            <a:ext cx="4894000" cy="4894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7" name="Shape 1247"/>
        <p:cNvGrpSpPr/>
        <p:nvPr/>
      </p:nvGrpSpPr>
      <p:grpSpPr>
        <a:xfrm>
          <a:off x="0" y="0"/>
          <a:ext cx="0" cy="0"/>
          <a:chOff x="0" y="0"/>
          <a:chExt cx="0" cy="0"/>
        </a:xfrm>
      </p:grpSpPr>
      <p:sp>
        <p:nvSpPr>
          <p:cNvPr id="1248" name="Google Shape;1248;p83"/>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Interfaces</a:t>
            </a:r>
            <a:endParaRPr/>
          </a:p>
        </p:txBody>
      </p:sp>
      <p:sp>
        <p:nvSpPr>
          <p:cNvPr id="1249" name="Google Shape;1249;p83"/>
          <p:cNvSpPr txBox="1"/>
          <p:nvPr>
            <p:ph idx="1" type="body"/>
          </p:nvPr>
        </p:nvSpPr>
        <p:spPr>
          <a:xfrm>
            <a:off x="858600" y="1268425"/>
            <a:ext cx="5172600" cy="50724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182875">
            <a:noAutofit/>
          </a:bodyPr>
          <a:lstStyle/>
          <a:p>
            <a:pPr indent="0" lvl="0" marL="182880" rtl="0" algn="l">
              <a:lnSpc>
                <a:spcPct val="135714"/>
              </a:lnSpc>
              <a:spcBef>
                <a:spcPts val="0"/>
              </a:spcBef>
              <a:spcAft>
                <a:spcPts val="0"/>
              </a:spcAft>
              <a:buNone/>
            </a:pPr>
            <a:r>
              <a:rPr b="1" lang="en-US" sz="1400"/>
              <a:t>Structural subtyping </a:t>
            </a:r>
            <a:r>
              <a:rPr lang="en-US" sz="1400"/>
              <a:t>can be demonstrated by giving an object type </a:t>
            </a:r>
            <a:r>
              <a:rPr lang="en-US" sz="1400"/>
              <a:t>definition</a:t>
            </a:r>
            <a:r>
              <a:rPr lang="en-US" sz="1400"/>
              <a:t> to a function parameter. An object passed to the </a:t>
            </a:r>
            <a:r>
              <a:rPr lang="en-US" sz="1400"/>
              <a:t>parameter</a:t>
            </a:r>
            <a:r>
              <a:rPr lang="en-US" sz="1400"/>
              <a:t> can have more properties than the ones mentioned in the type declaration, but it must implement </a:t>
            </a:r>
            <a:r>
              <a:rPr lang="en-US" sz="1400"/>
              <a:t> </a:t>
            </a:r>
            <a:endParaRPr sz="1400"/>
          </a:p>
          <a:p>
            <a:pPr indent="0" lvl="0" marL="182880" rtl="0" algn="l">
              <a:lnSpc>
                <a:spcPct val="135714"/>
              </a:lnSpc>
              <a:spcBef>
                <a:spcPts val="0"/>
              </a:spcBef>
              <a:spcAft>
                <a:spcPts val="0"/>
              </a:spcAft>
              <a:buNone/>
            </a:pPr>
            <a:r>
              <a:t/>
            </a:r>
            <a:endParaRPr sz="1200">
              <a:latin typeface="Consolas"/>
              <a:ea typeface="Consolas"/>
              <a:cs typeface="Consolas"/>
              <a:sym typeface="Consolas"/>
            </a:endParaRPr>
          </a:p>
          <a:p>
            <a:pPr indent="0" lvl="0" marL="182880" rtl="0" algn="l">
              <a:lnSpc>
                <a:spcPct val="133333"/>
              </a:lnSpc>
              <a:spcBef>
                <a:spcPts val="0"/>
              </a:spcBef>
              <a:spcAft>
                <a:spcPts val="0"/>
              </a:spcAft>
              <a:buNone/>
            </a:pPr>
            <a:r>
              <a:rPr lang="en-US" sz="1000">
                <a:solidFill>
                  <a:srgbClr val="008000"/>
                </a:solidFill>
                <a:highlight>
                  <a:srgbClr val="FFFFFF"/>
                </a:highlight>
                <a:latin typeface="Consolas"/>
                <a:ea typeface="Consolas"/>
                <a:cs typeface="Consolas"/>
                <a:sym typeface="Consolas"/>
              </a:rPr>
              <a:t>// Any object passed to printLaberl needs to have the “label”</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 property</a:t>
            </a:r>
            <a:endParaRPr sz="1000">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printLabel</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labeledObj</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label</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string</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labeledObj</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label</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goodObj</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size: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label:</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"Size 10 Object"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795E26"/>
                </a:solidFill>
                <a:highlight>
                  <a:srgbClr val="FFFFFF"/>
                </a:highlight>
                <a:latin typeface="Consolas"/>
                <a:ea typeface="Consolas"/>
                <a:cs typeface="Consolas"/>
                <a:sym typeface="Consolas"/>
              </a:rPr>
              <a:t>printLabel</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goodObj</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Size 10 Object</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badObj</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size: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text:</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"Size 10 Object"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 Does not compile with error TS2345: Argument of type '{ size: number; text: string; }' is not assignable to parameter of type '{ label: string; }'.</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000">
                <a:solidFill>
                  <a:srgbClr val="008000"/>
                </a:solidFill>
                <a:highlight>
                  <a:srgbClr val="FFFFFF"/>
                </a:highlight>
                <a:latin typeface="Consolas"/>
                <a:ea typeface="Consolas"/>
                <a:cs typeface="Consolas"/>
                <a:sym typeface="Consolas"/>
              </a:rPr>
              <a:t>// Property 'label' is missing in type '{ size: number; text: string; }' but required in type '{ label: string; }'.</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795E26"/>
                </a:solidFill>
                <a:highlight>
                  <a:srgbClr val="FFFFFF"/>
                </a:highlight>
                <a:latin typeface="Consolas"/>
                <a:ea typeface="Consolas"/>
                <a:cs typeface="Consolas"/>
                <a:sym typeface="Consolas"/>
              </a:rPr>
              <a:t>printLabel</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badObj</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50000"/>
              </a:lnSpc>
              <a:spcBef>
                <a:spcPts val="0"/>
              </a:spcBef>
              <a:spcAft>
                <a:spcPts val="0"/>
              </a:spcAft>
              <a:buNone/>
            </a:pPr>
            <a:r>
              <a:t/>
            </a:r>
            <a:endParaRPr sz="1000">
              <a:solidFill>
                <a:srgbClr val="0000FF"/>
              </a:solidFill>
              <a:highlight>
                <a:srgbClr val="FFFFFF"/>
              </a:highlight>
              <a:latin typeface="Consolas"/>
              <a:ea typeface="Consolas"/>
              <a:cs typeface="Consolas"/>
              <a:sym typeface="Consolas"/>
            </a:endParaRPr>
          </a:p>
          <a:p>
            <a:pPr indent="0" lvl="0" marL="182880" rtl="0" algn="l">
              <a:lnSpc>
                <a:spcPct val="135714"/>
              </a:lnSpc>
              <a:spcBef>
                <a:spcPts val="0"/>
              </a:spcBef>
              <a:spcAft>
                <a:spcPts val="0"/>
              </a:spcAft>
              <a:buNone/>
            </a:pPr>
            <a:r>
              <a:t/>
            </a:r>
            <a:endParaRPr sz="1000">
              <a:latin typeface="Consolas"/>
              <a:ea typeface="Consolas"/>
              <a:cs typeface="Consolas"/>
              <a:sym typeface="Consolas"/>
            </a:endParaRPr>
          </a:p>
          <a:p>
            <a:pPr indent="0" lvl="0" marL="182880" rtl="0" algn="l">
              <a:spcBef>
                <a:spcPts val="0"/>
              </a:spcBef>
              <a:spcAft>
                <a:spcPts val="600"/>
              </a:spcAft>
              <a:buNone/>
            </a:pPr>
            <a:r>
              <a:t/>
            </a:r>
            <a:endParaRPr sz="1000">
              <a:latin typeface="Consolas"/>
              <a:ea typeface="Consolas"/>
              <a:cs typeface="Consolas"/>
              <a:sym typeface="Consolas"/>
            </a:endParaRPr>
          </a:p>
        </p:txBody>
      </p:sp>
      <p:sp>
        <p:nvSpPr>
          <p:cNvPr id="1250" name="Google Shape;1250;p83"/>
          <p:cNvSpPr txBox="1"/>
          <p:nvPr>
            <p:ph idx="1" type="body"/>
          </p:nvPr>
        </p:nvSpPr>
        <p:spPr>
          <a:xfrm>
            <a:off x="6550775" y="1268425"/>
            <a:ext cx="4997400" cy="5072400"/>
          </a:xfrm>
          <a:prstGeom prst="rect">
            <a:avLst/>
          </a:prstGeom>
          <a:ln cap="flat" cmpd="sng" w="9525">
            <a:solidFill>
              <a:schemeClr val="dk2"/>
            </a:solidFill>
            <a:prstDash val="solid"/>
            <a:round/>
            <a:headEnd len="sm" w="sm" type="none"/>
            <a:tailEnd len="sm" w="sm" type="none"/>
          </a:ln>
        </p:spPr>
        <p:txBody>
          <a:bodyPr anchorCtr="0" anchor="t" bIns="91425" lIns="274300" spcFirstLastPara="1" rIns="91425" wrap="square" tIns="182875">
            <a:noAutofit/>
          </a:bodyPr>
          <a:lstStyle/>
          <a:p>
            <a:pPr indent="0" lvl="0" marL="0" rtl="0" algn="l">
              <a:lnSpc>
                <a:spcPct val="135714"/>
              </a:lnSpc>
              <a:spcBef>
                <a:spcPts val="0"/>
              </a:spcBef>
              <a:spcAft>
                <a:spcPts val="0"/>
              </a:spcAft>
              <a:buNone/>
            </a:pPr>
            <a:r>
              <a:rPr lang="en-US" sz="1400"/>
              <a:t>In TypeScript, </a:t>
            </a:r>
            <a:r>
              <a:rPr b="1" lang="en-US" sz="1400"/>
              <a:t>interfaces </a:t>
            </a:r>
            <a:r>
              <a:rPr lang="en-US" sz="1400"/>
              <a:t>fill the role of naming these structural types and are a powerful way of defining contracts within your code as well as contracts with code outside of your project.</a:t>
            </a:r>
            <a:endParaRPr sz="1400"/>
          </a:p>
          <a:p>
            <a:pPr indent="0" lvl="0" marL="0" rtl="0" algn="l">
              <a:lnSpc>
                <a:spcPct val="135714"/>
              </a:lnSpc>
              <a:spcBef>
                <a:spcPts val="0"/>
              </a:spcBef>
              <a:spcAft>
                <a:spcPts val="0"/>
              </a:spcAft>
              <a:buNone/>
            </a:pPr>
            <a:r>
              <a:t/>
            </a:r>
            <a:endParaRPr sz="1200">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interface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LabeledValue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label</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string</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printLabel</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labeledObj</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LabeledValue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labeledObj</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label</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goodObj</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size: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label:</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"Size 10 Object"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795E26"/>
                </a:solidFill>
                <a:highlight>
                  <a:srgbClr val="FFFFFF"/>
                </a:highlight>
                <a:latin typeface="Consolas"/>
                <a:ea typeface="Consolas"/>
                <a:cs typeface="Consolas"/>
                <a:sym typeface="Consolas"/>
              </a:rPr>
              <a:t>printLabel</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goodObj</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badObj</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size: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text:</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"Size 10 Object"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8000"/>
                </a:solidFill>
                <a:highlight>
                  <a:srgbClr val="FFFFFF"/>
                </a:highlight>
                <a:latin typeface="Consolas"/>
                <a:ea typeface="Consolas"/>
                <a:cs typeface="Consolas"/>
                <a:sym typeface="Consolas"/>
              </a:rPr>
              <a:t>// Does not compile with error TS2345: Argument of type '{ size: number; text: string; }' is not assignable to parameter of type 'LabeledValue'.</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8000"/>
                </a:solidFill>
                <a:highlight>
                  <a:srgbClr val="FFFFFF"/>
                </a:highlight>
                <a:latin typeface="Consolas"/>
                <a:ea typeface="Consolas"/>
                <a:cs typeface="Consolas"/>
                <a:sym typeface="Consolas"/>
              </a:rPr>
              <a:t>//  Property 'label' is missing in type '{ size: number; text: string; }' but required in type 'LabeledValue'.</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795E26"/>
                </a:solidFill>
                <a:highlight>
                  <a:srgbClr val="FFFFFF"/>
                </a:highlight>
                <a:latin typeface="Consolas"/>
                <a:ea typeface="Consolas"/>
                <a:cs typeface="Consolas"/>
                <a:sym typeface="Consolas"/>
              </a:rPr>
              <a:t>printLabel</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badObj</a:t>
            </a:r>
            <a:r>
              <a:rPr lang="en-US" sz="1000">
                <a:solidFill>
                  <a:schemeClr val="dk1"/>
                </a:solidFill>
                <a:highlight>
                  <a:srgbClr val="FFFFFF"/>
                </a:highlight>
                <a:latin typeface="Consolas"/>
                <a:ea typeface="Consolas"/>
                <a:cs typeface="Consolas"/>
                <a:sym typeface="Consolas"/>
              </a:rPr>
              <a:t>)</a:t>
            </a:r>
            <a:endParaRPr sz="1000">
              <a:solidFill>
                <a:srgbClr val="0000FF"/>
              </a:solidFill>
              <a:highlight>
                <a:schemeClr val="lt1"/>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rgbClr val="0000FF"/>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None/>
            </a:pPr>
            <a:r>
              <a:t/>
            </a:r>
            <a:endParaRPr sz="12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latin typeface="Consolas"/>
              <a:ea typeface="Consolas"/>
              <a:cs typeface="Consolas"/>
              <a:sym typeface="Consolas"/>
            </a:endParaRPr>
          </a:p>
          <a:p>
            <a:pPr indent="0" lvl="0" marL="0" rtl="0" algn="l">
              <a:spcBef>
                <a:spcPts val="0"/>
              </a:spcBef>
              <a:spcAft>
                <a:spcPts val="600"/>
              </a:spcAft>
              <a:buNone/>
            </a:pPr>
            <a:r>
              <a:t/>
            </a:r>
            <a:endParaRPr sz="1200">
              <a:latin typeface="Consolas"/>
              <a:ea typeface="Consolas"/>
              <a:cs typeface="Consolas"/>
              <a:sym typeface="Consolas"/>
            </a:endParaRPr>
          </a:p>
        </p:txBody>
      </p:sp>
      <p:pic>
        <p:nvPicPr>
          <p:cNvPr id="1251" name="Google Shape;1251;p83"/>
          <p:cNvPicPr preferRelativeResize="0"/>
          <p:nvPr/>
        </p:nvPicPr>
        <p:blipFill>
          <a:blip r:embed="rId3">
            <a:alphaModFix/>
          </a:blip>
          <a:stretch>
            <a:fillRect/>
          </a:stretch>
        </p:blipFill>
        <p:spPr>
          <a:xfrm>
            <a:off x="6180925" y="1268425"/>
            <a:ext cx="369848" cy="348699"/>
          </a:xfrm>
          <a:prstGeom prst="rect">
            <a:avLst/>
          </a:prstGeom>
          <a:noFill/>
          <a:ln>
            <a:noFill/>
          </a:ln>
        </p:spPr>
      </p:pic>
      <p:sp>
        <p:nvSpPr>
          <p:cNvPr id="1252" name="Google Shape;1252;p83"/>
          <p:cNvSpPr/>
          <p:nvPr/>
        </p:nvSpPr>
        <p:spPr>
          <a:xfrm>
            <a:off x="6791496" y="2512996"/>
            <a:ext cx="1789200" cy="678300"/>
          </a:xfrm>
          <a:prstGeom prst="rect">
            <a:avLst/>
          </a:prstGeom>
          <a:noFill/>
          <a:ln cap="flat" cmpd="sng" w="2857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1253" name="Google Shape;1253;p83"/>
          <p:cNvPicPr preferRelativeResize="0"/>
          <p:nvPr/>
        </p:nvPicPr>
        <p:blipFill>
          <a:blip r:embed="rId3">
            <a:alphaModFix/>
          </a:blip>
          <a:stretch>
            <a:fillRect/>
          </a:stretch>
        </p:blipFill>
        <p:spPr>
          <a:xfrm>
            <a:off x="488750" y="1268425"/>
            <a:ext cx="369848" cy="348699"/>
          </a:xfrm>
          <a:prstGeom prst="rect">
            <a:avLst/>
          </a:prstGeom>
          <a:noFill/>
          <a:ln>
            <a:noFill/>
          </a:ln>
        </p:spPr>
      </p:pic>
      <p:sp>
        <p:nvSpPr>
          <p:cNvPr id="1254" name="Google Shape;1254;p83"/>
          <p:cNvSpPr txBox="1"/>
          <p:nvPr/>
        </p:nvSpPr>
        <p:spPr>
          <a:xfrm>
            <a:off x="8672950" y="2373800"/>
            <a:ext cx="2752500" cy="956700"/>
          </a:xfrm>
          <a:prstGeom prst="rect">
            <a:avLst/>
          </a:prstGeom>
          <a:noFill/>
          <a:ln cap="flat" cmpd="sng" w="9525">
            <a:solidFill>
              <a:srgbClr val="660000"/>
            </a:solidFill>
            <a:prstDash val="solid"/>
            <a:round/>
            <a:headEnd len="sm" w="sm" type="none"/>
            <a:tailEnd len="sm" w="sm" type="none"/>
          </a:ln>
        </p:spPr>
        <p:txBody>
          <a:bodyPr anchorCtr="0" anchor="t" bIns="121900" lIns="121900" spcFirstLastPara="1" rIns="121900" wrap="square" tIns="121900">
            <a:noAutofit/>
          </a:bodyPr>
          <a:lstStyle/>
          <a:p>
            <a:pPr indent="0" lvl="0" marL="0" rtl="0" algn="l">
              <a:spcBef>
                <a:spcPts val="0"/>
              </a:spcBef>
              <a:spcAft>
                <a:spcPts val="0"/>
              </a:spcAft>
              <a:buNone/>
            </a:pPr>
            <a:r>
              <a:rPr lang="en-US" sz="1000">
                <a:solidFill>
                  <a:schemeClr val="accent3"/>
                </a:solidFill>
                <a:latin typeface="Consolas"/>
                <a:ea typeface="Consolas"/>
                <a:cs typeface="Consolas"/>
                <a:sym typeface="Consolas"/>
              </a:rPr>
              <a:t>With the </a:t>
            </a:r>
            <a:r>
              <a:rPr lang="en-US" sz="1000">
                <a:solidFill>
                  <a:srgbClr val="267F99"/>
                </a:solidFill>
                <a:highlight>
                  <a:srgbClr val="FFFFFF"/>
                </a:highlight>
                <a:latin typeface="Consolas"/>
                <a:ea typeface="Consolas"/>
                <a:cs typeface="Consolas"/>
                <a:sym typeface="Consolas"/>
              </a:rPr>
              <a:t>LabelledValue</a:t>
            </a:r>
            <a:r>
              <a:rPr lang="en-US" sz="1000">
                <a:solidFill>
                  <a:schemeClr val="accent3"/>
                </a:solidFill>
                <a:latin typeface="Consolas"/>
                <a:ea typeface="Consolas"/>
                <a:cs typeface="Consolas"/>
                <a:sym typeface="Consolas"/>
              </a:rPr>
              <a:t> interface we define the requirement of the function. It still represents having a single property called </a:t>
            </a:r>
            <a:r>
              <a:rPr lang="en-US" sz="1000">
                <a:solidFill>
                  <a:srgbClr val="001080"/>
                </a:solidFill>
                <a:highlight>
                  <a:srgbClr val="FFFFFF"/>
                </a:highlight>
                <a:latin typeface="Consolas"/>
                <a:ea typeface="Consolas"/>
                <a:cs typeface="Consolas"/>
                <a:sym typeface="Consolas"/>
              </a:rPr>
              <a:t>label</a:t>
            </a:r>
            <a:r>
              <a:rPr lang="en-US" sz="1000">
                <a:solidFill>
                  <a:schemeClr val="accent3"/>
                </a:solidFill>
                <a:latin typeface="Consolas"/>
                <a:ea typeface="Consolas"/>
                <a:cs typeface="Consolas"/>
                <a:sym typeface="Consolas"/>
              </a:rPr>
              <a:t> that is of type string.  </a:t>
            </a:r>
            <a:endParaRPr sz="1000">
              <a:solidFill>
                <a:schemeClr val="accent3"/>
              </a:solidFill>
              <a:latin typeface="Consolas"/>
              <a:ea typeface="Consolas"/>
              <a:cs typeface="Consolas"/>
              <a:sym typeface="Consola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8" name="Shape 1258"/>
        <p:cNvGrpSpPr/>
        <p:nvPr/>
      </p:nvGrpSpPr>
      <p:grpSpPr>
        <a:xfrm>
          <a:off x="0" y="0"/>
          <a:ext cx="0" cy="0"/>
          <a:chOff x="0" y="0"/>
          <a:chExt cx="0" cy="0"/>
        </a:xfrm>
      </p:grpSpPr>
      <p:sp>
        <p:nvSpPr>
          <p:cNvPr id="1259" name="Google Shape;1259;p84"/>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Interfaces extra</a:t>
            </a:r>
            <a:endParaRPr/>
          </a:p>
        </p:txBody>
      </p:sp>
      <p:sp>
        <p:nvSpPr>
          <p:cNvPr id="1260" name="Google Shape;1260;p84"/>
          <p:cNvSpPr txBox="1"/>
          <p:nvPr>
            <p:ph idx="1" type="body"/>
          </p:nvPr>
        </p:nvSpPr>
        <p:spPr>
          <a:xfrm>
            <a:off x="858600" y="1268425"/>
            <a:ext cx="5172600" cy="50724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182875">
            <a:noAutofit/>
          </a:bodyPr>
          <a:lstStyle/>
          <a:p>
            <a:pPr indent="0" lvl="0" marL="0" marR="0" rtl="0" algn="l">
              <a:lnSpc>
                <a:spcPct val="135714"/>
              </a:lnSpc>
              <a:spcBef>
                <a:spcPts val="0"/>
              </a:spcBef>
              <a:spcAft>
                <a:spcPts val="0"/>
              </a:spcAft>
              <a:buNone/>
            </a:pPr>
            <a:r>
              <a:rPr b="1" lang="en-US" sz="1400"/>
              <a:t>Optional properties</a:t>
            </a:r>
            <a:endParaRPr b="1" sz="1400"/>
          </a:p>
          <a:p>
            <a:pPr indent="0" lvl="0" marL="0" marR="0" rtl="0" algn="l">
              <a:lnSpc>
                <a:spcPct val="135714"/>
              </a:lnSpc>
              <a:spcBef>
                <a:spcPts val="0"/>
              </a:spcBef>
              <a:spcAft>
                <a:spcPts val="0"/>
              </a:spcAft>
              <a:buNone/>
            </a:pPr>
            <a:r>
              <a:rPr lang="en-US" sz="1400"/>
              <a:t>Not always we will need all the properties of an interface. With the symbol ? we represent what is optional.</a:t>
            </a:r>
            <a:endParaRPr sz="1900">
              <a:solidFill>
                <a:schemeClr val="dk1"/>
              </a:solidFill>
              <a:latin typeface="Arial"/>
              <a:ea typeface="Arial"/>
              <a:cs typeface="Arial"/>
              <a:sym typeface="Arial"/>
            </a:endParaRPr>
          </a:p>
          <a:p>
            <a:pPr indent="0" lvl="0" marL="0" rtl="0" algn="l">
              <a:lnSpc>
                <a:spcPct val="150000"/>
              </a:lnSpc>
              <a:spcBef>
                <a:spcPts val="0"/>
              </a:spcBef>
              <a:spcAft>
                <a:spcPts val="0"/>
              </a:spcAft>
              <a:buNone/>
            </a:pPr>
            <a:br>
              <a:rPr lang="en-US" sz="1000">
                <a:solidFill>
                  <a:schemeClr val="dk1"/>
                </a:solidFill>
                <a:highlight>
                  <a:schemeClr val="lt1"/>
                </a:highlight>
                <a:latin typeface="Consolas"/>
                <a:ea typeface="Consolas"/>
                <a:cs typeface="Consolas"/>
                <a:sym typeface="Consolas"/>
              </a:rPr>
            </a:br>
            <a:r>
              <a:rPr lang="en-US" sz="1000">
                <a:solidFill>
                  <a:srgbClr val="0000FF"/>
                </a:solidFill>
                <a:highlight>
                  <a:schemeClr val="lt1"/>
                </a:highlight>
                <a:latin typeface="Consolas"/>
                <a:ea typeface="Consolas"/>
                <a:cs typeface="Consolas"/>
                <a:sym typeface="Consolas"/>
              </a:rPr>
              <a:t>interface</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SquareConfig</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001080"/>
                </a:solidFill>
                <a:highlight>
                  <a:schemeClr val="lt1"/>
                </a:highlight>
                <a:latin typeface="Consolas"/>
                <a:ea typeface="Consolas"/>
                <a:cs typeface="Consolas"/>
                <a:sym typeface="Consolas"/>
              </a:rPr>
              <a:t>color</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string</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001080"/>
                </a:solidFill>
                <a:highlight>
                  <a:schemeClr val="lt1"/>
                </a:highlight>
                <a:latin typeface="Consolas"/>
                <a:ea typeface="Consolas"/>
                <a:cs typeface="Consolas"/>
                <a:sym typeface="Consolas"/>
              </a:rPr>
              <a:t>width</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number</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None/>
            </a:pPr>
            <a:r>
              <a:rPr lang="en-US" sz="1000">
                <a:solidFill>
                  <a:schemeClr val="dk1"/>
                </a:solidFill>
                <a:highlight>
                  <a:schemeClr val="lt1"/>
                </a:highlight>
                <a:latin typeface="Consolas"/>
                <a:ea typeface="Consolas"/>
                <a:cs typeface="Consolas"/>
                <a:sym typeface="Consolas"/>
              </a:rPr>
              <a:t>}</a:t>
            </a:r>
            <a:endParaRPr b="1" sz="1000"/>
          </a:p>
          <a:p>
            <a:pPr indent="0" lvl="0" marL="0" rtl="0" algn="l">
              <a:lnSpc>
                <a:spcPct val="150000"/>
              </a:lnSpc>
              <a:spcBef>
                <a:spcPts val="0"/>
              </a:spcBef>
              <a:spcAft>
                <a:spcPts val="0"/>
              </a:spcAft>
              <a:buNone/>
            </a:pPr>
            <a:r>
              <a:t/>
            </a:r>
            <a:endParaRPr sz="1000">
              <a:solidFill>
                <a:srgbClr val="0000FF"/>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b="1" lang="en-US" sz="1400"/>
              <a:t>Read-only properties</a:t>
            </a:r>
            <a:endParaRPr b="1" sz="1400"/>
          </a:p>
          <a:p>
            <a:pPr indent="0" lvl="0" marL="0" marR="0" rtl="0" algn="l">
              <a:lnSpc>
                <a:spcPct val="135714"/>
              </a:lnSpc>
              <a:spcBef>
                <a:spcPts val="0"/>
              </a:spcBef>
              <a:spcAft>
                <a:spcPts val="0"/>
              </a:spcAft>
              <a:buNone/>
            </a:pPr>
            <a:r>
              <a:rPr lang="en-US" sz="1400"/>
              <a:t>We can define a read-only interface with </a:t>
            </a:r>
            <a:endParaRPr sz="1400"/>
          </a:p>
          <a:p>
            <a:pPr indent="0" lvl="0" marL="0" marR="0" rtl="0" algn="l">
              <a:lnSpc>
                <a:spcPct val="135714"/>
              </a:lnSpc>
              <a:spcBef>
                <a:spcPts val="0"/>
              </a:spcBef>
              <a:spcAft>
                <a:spcPts val="0"/>
              </a:spcAft>
              <a:buNone/>
            </a:pPr>
            <a:r>
              <a:rPr lang="en-US" sz="1400"/>
              <a:t>readonly:</a:t>
            </a:r>
            <a:endParaRPr sz="1900">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US" sz="1000">
                <a:solidFill>
                  <a:srgbClr val="0000FF"/>
                </a:solidFill>
                <a:highlight>
                  <a:schemeClr val="lt1"/>
                </a:highlight>
                <a:latin typeface="Consolas"/>
                <a:ea typeface="Consolas"/>
                <a:cs typeface="Consolas"/>
                <a:sym typeface="Consolas"/>
              </a:rPr>
              <a:t>interface</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Point</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readonly</a:t>
            </a:r>
            <a:r>
              <a:rPr lang="en-US" sz="1000">
                <a:solidFill>
                  <a:schemeClr val="dk1"/>
                </a:solidFill>
                <a:highlight>
                  <a:schemeClr val="lt1"/>
                </a:highlight>
                <a:latin typeface="Consolas"/>
                <a:ea typeface="Consolas"/>
                <a:cs typeface="Consolas"/>
                <a:sym typeface="Consolas"/>
              </a:rPr>
              <a:t> </a:t>
            </a:r>
            <a:r>
              <a:rPr lang="en-US" sz="1000">
                <a:solidFill>
                  <a:srgbClr val="001080"/>
                </a:solidFill>
                <a:highlight>
                  <a:schemeClr val="lt1"/>
                </a:highlight>
                <a:latin typeface="Consolas"/>
                <a:ea typeface="Consolas"/>
                <a:cs typeface="Consolas"/>
                <a:sym typeface="Consolas"/>
              </a:rPr>
              <a:t>x</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number</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readonly</a:t>
            </a:r>
            <a:r>
              <a:rPr lang="en-US" sz="1000">
                <a:solidFill>
                  <a:schemeClr val="dk1"/>
                </a:solidFill>
                <a:highlight>
                  <a:schemeClr val="lt1"/>
                </a:highlight>
                <a:latin typeface="Consolas"/>
                <a:ea typeface="Consolas"/>
                <a:cs typeface="Consolas"/>
                <a:sym typeface="Consolas"/>
              </a:rPr>
              <a:t> </a:t>
            </a:r>
            <a:r>
              <a:rPr lang="en-US" sz="1000">
                <a:solidFill>
                  <a:srgbClr val="001080"/>
                </a:solidFill>
                <a:highlight>
                  <a:schemeClr val="lt1"/>
                </a:highlight>
                <a:latin typeface="Consolas"/>
                <a:ea typeface="Consolas"/>
                <a:cs typeface="Consolas"/>
                <a:sym typeface="Consolas"/>
              </a:rPr>
              <a:t>y</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number</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US" sz="1000">
                <a:solidFill>
                  <a:srgbClr val="0000FF"/>
                </a:solidFill>
                <a:highlight>
                  <a:schemeClr val="lt1"/>
                </a:highlight>
                <a:latin typeface="Consolas"/>
                <a:ea typeface="Consolas"/>
                <a:cs typeface="Consolas"/>
                <a:sym typeface="Consolas"/>
              </a:rPr>
              <a:t>let</a:t>
            </a:r>
            <a:r>
              <a:rPr lang="en-US" sz="1000">
                <a:solidFill>
                  <a:schemeClr val="dk1"/>
                </a:solidFill>
                <a:highlight>
                  <a:schemeClr val="lt1"/>
                </a:highlight>
                <a:latin typeface="Consolas"/>
                <a:ea typeface="Consolas"/>
                <a:cs typeface="Consolas"/>
                <a:sym typeface="Consolas"/>
              </a:rPr>
              <a:t> </a:t>
            </a:r>
            <a:r>
              <a:rPr lang="en-US" sz="1000">
                <a:solidFill>
                  <a:srgbClr val="001080"/>
                </a:solidFill>
                <a:highlight>
                  <a:schemeClr val="lt1"/>
                </a:highlight>
                <a:latin typeface="Consolas"/>
                <a:ea typeface="Consolas"/>
                <a:cs typeface="Consolas"/>
                <a:sym typeface="Consolas"/>
              </a:rPr>
              <a:t>p1</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Point</a:t>
            </a:r>
            <a:r>
              <a:rPr lang="en-US" sz="1000">
                <a:solidFill>
                  <a:schemeClr val="dk1"/>
                </a:solidFill>
                <a:highlight>
                  <a:schemeClr val="lt1"/>
                </a:highlight>
                <a:latin typeface="Consolas"/>
                <a:ea typeface="Consolas"/>
                <a:cs typeface="Consolas"/>
                <a:sym typeface="Consolas"/>
              </a:rPr>
              <a:t> = { </a:t>
            </a:r>
            <a:r>
              <a:rPr lang="en-US" sz="1000">
                <a:solidFill>
                  <a:srgbClr val="001080"/>
                </a:solidFill>
                <a:highlight>
                  <a:schemeClr val="lt1"/>
                </a:highlight>
                <a:latin typeface="Consolas"/>
                <a:ea typeface="Consolas"/>
                <a:cs typeface="Consolas"/>
                <a:sym typeface="Consolas"/>
              </a:rPr>
              <a:t>x:</a:t>
            </a:r>
            <a:r>
              <a:rPr lang="en-US" sz="1000">
                <a:solidFill>
                  <a:schemeClr val="dk1"/>
                </a:solidFill>
                <a:highlight>
                  <a:schemeClr val="lt1"/>
                </a:highlight>
                <a:latin typeface="Consolas"/>
                <a:ea typeface="Consolas"/>
                <a:cs typeface="Consolas"/>
                <a:sym typeface="Consolas"/>
              </a:rPr>
              <a:t> </a:t>
            </a:r>
            <a:r>
              <a:rPr lang="en-US" sz="1000">
                <a:solidFill>
                  <a:srgbClr val="09885A"/>
                </a:solidFill>
                <a:highlight>
                  <a:schemeClr val="lt1"/>
                </a:highlight>
                <a:latin typeface="Consolas"/>
                <a:ea typeface="Consolas"/>
                <a:cs typeface="Consolas"/>
                <a:sym typeface="Consolas"/>
              </a:rPr>
              <a:t>10</a:t>
            </a:r>
            <a:r>
              <a:rPr lang="en-US" sz="1000">
                <a:solidFill>
                  <a:schemeClr val="dk1"/>
                </a:solidFill>
                <a:highlight>
                  <a:schemeClr val="lt1"/>
                </a:highlight>
                <a:latin typeface="Consolas"/>
                <a:ea typeface="Consolas"/>
                <a:cs typeface="Consolas"/>
                <a:sym typeface="Consolas"/>
              </a:rPr>
              <a:t>, </a:t>
            </a:r>
            <a:r>
              <a:rPr lang="en-US" sz="1000">
                <a:solidFill>
                  <a:srgbClr val="001080"/>
                </a:solidFill>
                <a:highlight>
                  <a:schemeClr val="lt1"/>
                </a:highlight>
                <a:latin typeface="Consolas"/>
                <a:ea typeface="Consolas"/>
                <a:cs typeface="Consolas"/>
                <a:sym typeface="Consolas"/>
              </a:rPr>
              <a:t>y:</a:t>
            </a:r>
            <a:r>
              <a:rPr lang="en-US" sz="1000">
                <a:solidFill>
                  <a:schemeClr val="dk1"/>
                </a:solidFill>
                <a:highlight>
                  <a:schemeClr val="lt1"/>
                </a:highlight>
                <a:latin typeface="Consolas"/>
                <a:ea typeface="Consolas"/>
                <a:cs typeface="Consolas"/>
                <a:sym typeface="Consolas"/>
              </a:rPr>
              <a:t> </a:t>
            </a:r>
            <a:r>
              <a:rPr lang="en-US" sz="1000">
                <a:solidFill>
                  <a:srgbClr val="09885A"/>
                </a:solidFill>
                <a:highlight>
                  <a:schemeClr val="lt1"/>
                </a:highlight>
                <a:latin typeface="Consolas"/>
                <a:ea typeface="Consolas"/>
                <a:cs typeface="Consolas"/>
                <a:sym typeface="Consolas"/>
              </a:rPr>
              <a:t>20</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None/>
            </a:pPr>
            <a:r>
              <a:rPr lang="en-US" sz="1000">
                <a:solidFill>
                  <a:srgbClr val="001080"/>
                </a:solidFill>
                <a:highlight>
                  <a:schemeClr val="lt1"/>
                </a:highlight>
                <a:latin typeface="Consolas"/>
                <a:ea typeface="Consolas"/>
                <a:cs typeface="Consolas"/>
                <a:sym typeface="Consolas"/>
              </a:rPr>
              <a:t>p1</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x</a:t>
            </a:r>
            <a:r>
              <a:rPr lang="en-US" sz="1000">
                <a:solidFill>
                  <a:schemeClr val="dk1"/>
                </a:solidFill>
                <a:highlight>
                  <a:schemeClr val="lt1"/>
                </a:highlight>
                <a:latin typeface="Consolas"/>
                <a:ea typeface="Consolas"/>
                <a:cs typeface="Consolas"/>
                <a:sym typeface="Consolas"/>
              </a:rPr>
              <a:t> = </a:t>
            </a:r>
            <a:r>
              <a:rPr lang="en-US" sz="1000">
                <a:solidFill>
                  <a:srgbClr val="09885A"/>
                </a:solidFill>
                <a:highlight>
                  <a:schemeClr val="lt1"/>
                </a:highlight>
                <a:latin typeface="Consolas"/>
                <a:ea typeface="Consolas"/>
                <a:cs typeface="Consolas"/>
                <a:sym typeface="Consolas"/>
              </a:rPr>
              <a:t>5</a:t>
            </a:r>
            <a:r>
              <a:rPr lang="en-US" sz="1000">
                <a:solidFill>
                  <a:schemeClr val="dk1"/>
                </a:solidFill>
                <a:highlight>
                  <a:schemeClr val="lt1"/>
                </a:highlight>
                <a:latin typeface="Consolas"/>
                <a:ea typeface="Consolas"/>
                <a:cs typeface="Consolas"/>
                <a:sym typeface="Consolas"/>
              </a:rPr>
              <a:t> </a:t>
            </a:r>
            <a:r>
              <a:rPr lang="en-US" sz="1000">
                <a:solidFill>
                  <a:srgbClr val="008000"/>
                </a:solidFill>
                <a:highlight>
                  <a:schemeClr val="lt1"/>
                </a:highlight>
                <a:latin typeface="Consolas"/>
                <a:ea typeface="Consolas"/>
                <a:cs typeface="Consolas"/>
                <a:sym typeface="Consolas"/>
              </a:rPr>
              <a:t>// error TS2540: Cannot assign to 'x' because it is a read-only property.</a:t>
            </a:r>
            <a:endParaRPr sz="1350">
              <a:solidFill>
                <a:schemeClr val="dk1"/>
              </a:solidFill>
              <a:highlight>
                <a:srgbClr val="FFFFFF"/>
              </a:highlight>
              <a:latin typeface="Inconsolata"/>
              <a:ea typeface="Inconsolata"/>
              <a:cs typeface="Inconsolata"/>
              <a:sym typeface="Inconsolata"/>
            </a:endParaRPr>
          </a:p>
          <a:p>
            <a:pPr indent="0" lvl="0" marL="0" rtl="0" algn="l">
              <a:lnSpc>
                <a:spcPct val="150000"/>
              </a:lnSpc>
              <a:spcBef>
                <a:spcPts val="0"/>
              </a:spcBef>
              <a:spcAft>
                <a:spcPts val="0"/>
              </a:spcAft>
              <a:buClr>
                <a:schemeClr val="dk1"/>
              </a:buClr>
              <a:buSzPts val="1100"/>
              <a:buFont typeface="Arial"/>
              <a:buNone/>
            </a:pPr>
            <a:r>
              <a:t/>
            </a:r>
            <a:endParaRPr sz="1000">
              <a:solidFill>
                <a:srgbClr val="008000"/>
              </a:solidFill>
              <a:highlight>
                <a:schemeClr val="lt1"/>
              </a:highlight>
              <a:latin typeface="Consolas"/>
              <a:ea typeface="Consolas"/>
              <a:cs typeface="Consolas"/>
              <a:sym typeface="Consolas"/>
            </a:endParaRPr>
          </a:p>
          <a:p>
            <a:pPr indent="0" lvl="0" marL="182880" rtl="0" algn="l">
              <a:spcBef>
                <a:spcPts val="0"/>
              </a:spcBef>
              <a:spcAft>
                <a:spcPts val="600"/>
              </a:spcAft>
              <a:buNone/>
            </a:pPr>
            <a:r>
              <a:t/>
            </a:r>
            <a:endParaRPr sz="1000">
              <a:latin typeface="Consolas"/>
              <a:ea typeface="Consolas"/>
              <a:cs typeface="Consolas"/>
              <a:sym typeface="Consolas"/>
            </a:endParaRPr>
          </a:p>
        </p:txBody>
      </p:sp>
      <p:sp>
        <p:nvSpPr>
          <p:cNvPr id="1261" name="Google Shape;1261;p84"/>
          <p:cNvSpPr txBox="1"/>
          <p:nvPr>
            <p:ph idx="1" type="body"/>
          </p:nvPr>
        </p:nvSpPr>
        <p:spPr>
          <a:xfrm>
            <a:off x="6550775" y="1268425"/>
            <a:ext cx="4997400" cy="5072400"/>
          </a:xfrm>
          <a:prstGeom prst="rect">
            <a:avLst/>
          </a:prstGeom>
          <a:ln cap="flat" cmpd="sng" w="9525">
            <a:solidFill>
              <a:schemeClr val="dk2"/>
            </a:solidFill>
            <a:prstDash val="solid"/>
            <a:round/>
            <a:headEnd len="sm" w="sm" type="none"/>
            <a:tailEnd len="sm" w="sm" type="none"/>
          </a:ln>
        </p:spPr>
        <p:txBody>
          <a:bodyPr anchorCtr="0" anchor="t" bIns="91425" lIns="274300" spcFirstLastPara="1" rIns="91425" wrap="square" tIns="182875">
            <a:noAutofit/>
          </a:bodyPr>
          <a:lstStyle/>
          <a:p>
            <a:pPr indent="0" lvl="0" marL="0" rtl="0" algn="l">
              <a:lnSpc>
                <a:spcPct val="133333"/>
              </a:lnSpc>
              <a:spcBef>
                <a:spcPts val="0"/>
              </a:spcBef>
              <a:spcAft>
                <a:spcPts val="0"/>
              </a:spcAft>
              <a:buNone/>
            </a:pPr>
            <a:r>
              <a:rPr b="1" lang="en-US" sz="1400"/>
              <a:t>Interfaces</a:t>
            </a:r>
            <a:r>
              <a:rPr b="1" lang="en-US" sz="1400"/>
              <a:t> can also define a function</a:t>
            </a:r>
            <a:r>
              <a:rPr lang="en-US" sz="1400"/>
              <a:t>. This ensures the function signature. </a:t>
            </a:r>
            <a:endParaRPr sz="1400"/>
          </a:p>
          <a:p>
            <a:pPr indent="0" lvl="0" marL="0" rtl="0" algn="l">
              <a:lnSpc>
                <a:spcPct val="133333"/>
              </a:lnSpc>
              <a:spcBef>
                <a:spcPts val="0"/>
              </a:spcBef>
              <a:spcAft>
                <a:spcPts val="0"/>
              </a:spcAft>
              <a:buNone/>
            </a:pPr>
            <a:r>
              <a:t/>
            </a:r>
            <a:endParaRPr sz="1000"/>
          </a:p>
          <a:p>
            <a:pPr indent="0" lvl="0" marL="0" rtl="0" algn="l">
              <a:lnSpc>
                <a:spcPct val="133333"/>
              </a:lnSpc>
              <a:spcBef>
                <a:spcPts val="0"/>
              </a:spcBef>
              <a:spcAft>
                <a:spcPts val="0"/>
              </a:spcAft>
              <a:buNone/>
            </a:pPr>
            <a:r>
              <a:rPr lang="en-US" sz="1000">
                <a:solidFill>
                  <a:srgbClr val="008000"/>
                </a:solidFill>
                <a:highlight>
                  <a:schemeClr val="lt1"/>
                </a:highlight>
                <a:latin typeface="Consolas"/>
                <a:ea typeface="Consolas"/>
                <a:cs typeface="Consolas"/>
                <a:sym typeface="Consolas"/>
              </a:rPr>
              <a:t>// Using Point Interface from the left column</a:t>
            </a:r>
            <a:endParaRPr sz="1400"/>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interface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SetPoint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y</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Point</a:t>
            </a:r>
            <a:endParaRPr sz="1000">
              <a:solidFill>
                <a:srgbClr val="267F99"/>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setPoint</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SetPoint</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y</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y</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p1</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setPoint</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20</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p1</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chemeClr val="lt1"/>
                </a:highlight>
                <a:latin typeface="Consolas"/>
                <a:ea typeface="Consolas"/>
                <a:cs typeface="Consolas"/>
                <a:sym typeface="Consolas"/>
              </a:rPr>
              <a:t>// =&gt; { x: 10, y: 20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000">
              <a:solidFill>
                <a:srgbClr val="008000"/>
              </a:solidFill>
              <a:highlight>
                <a:schemeClr val="lt1"/>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t>Note: in current versions of TypeScript the </a:t>
            </a:r>
            <a:r>
              <a:rPr lang="en-US" sz="1400"/>
              <a:t>difference</a:t>
            </a:r>
            <a:r>
              <a:rPr lang="en-US" sz="1400"/>
              <a:t> between a type alias with the </a:t>
            </a:r>
            <a:r>
              <a:rPr b="1" lang="en-US" sz="1400"/>
              <a:t>type keyword </a:t>
            </a:r>
            <a:r>
              <a:rPr lang="en-US" sz="1400"/>
              <a:t>and an Interface declaration is small </a:t>
            </a:r>
            <a:r>
              <a:rPr lang="en-US" sz="1400"/>
              <a:t>and</a:t>
            </a:r>
            <a:r>
              <a:rPr lang="en-US" sz="1400"/>
              <a:t> subtle. </a:t>
            </a:r>
            <a:endParaRPr sz="1400"/>
          </a:p>
          <a:p>
            <a:pPr indent="0" lvl="0" marL="0" rtl="0" algn="l">
              <a:lnSpc>
                <a:spcPct val="133333"/>
              </a:lnSpc>
              <a:spcBef>
                <a:spcPts val="0"/>
              </a:spcBef>
              <a:spcAft>
                <a:spcPts val="0"/>
              </a:spcAft>
              <a:buNone/>
            </a:pPr>
            <a:r>
              <a:t/>
            </a:r>
            <a:endParaRPr sz="1000">
              <a:solidFill>
                <a:srgbClr val="0000FF"/>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None/>
            </a:pPr>
            <a:r>
              <a:rPr lang="en-US" sz="1400"/>
              <a:t>The problem is that at the moment of writing this, the official documentation not correctly reflect the latest development in the language. See:</a:t>
            </a:r>
            <a:r>
              <a:rPr lang="en-US" sz="1200">
                <a:solidFill>
                  <a:srgbClr val="0000FF"/>
                </a:solidFill>
                <a:highlight>
                  <a:srgbClr val="FFFFFF"/>
                </a:highlight>
                <a:latin typeface="Consolas"/>
                <a:ea typeface="Consolas"/>
                <a:cs typeface="Consolas"/>
                <a:sym typeface="Consolas"/>
              </a:rPr>
              <a:t> </a:t>
            </a:r>
            <a:r>
              <a:rPr lang="en-US" sz="1200" u="sng">
                <a:solidFill>
                  <a:schemeClr val="hlink"/>
                </a:solidFill>
                <a:highlight>
                  <a:srgbClr val="FFFFFF"/>
                </a:highlight>
                <a:latin typeface="Consolas"/>
                <a:ea typeface="Consolas"/>
                <a:cs typeface="Consolas"/>
                <a:sym typeface="Consolas"/>
                <a:hlinkClick r:id="rId3"/>
              </a:rPr>
              <a:t>Typescript: Interfaces vs Types</a:t>
            </a:r>
            <a:r>
              <a:rPr lang="en-US" sz="1200">
                <a:solidFill>
                  <a:srgbClr val="0000FF"/>
                </a:solidFill>
                <a:highlight>
                  <a:srgbClr val="FFFFFF"/>
                </a:highlight>
                <a:latin typeface="Consolas"/>
                <a:ea typeface="Consolas"/>
                <a:cs typeface="Consolas"/>
                <a:sym typeface="Consolas"/>
              </a:rPr>
              <a:t> </a:t>
            </a:r>
            <a:r>
              <a:rPr lang="en-US" sz="1400"/>
              <a:t>for more information</a:t>
            </a:r>
            <a:endParaRPr sz="12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latin typeface="Consolas"/>
              <a:ea typeface="Consolas"/>
              <a:cs typeface="Consolas"/>
              <a:sym typeface="Consolas"/>
            </a:endParaRPr>
          </a:p>
          <a:p>
            <a:pPr indent="0" lvl="0" marL="0" rtl="0" algn="l">
              <a:spcBef>
                <a:spcPts val="0"/>
              </a:spcBef>
              <a:spcAft>
                <a:spcPts val="600"/>
              </a:spcAft>
              <a:buNone/>
            </a:pPr>
            <a:r>
              <a:t/>
            </a:r>
            <a:endParaRPr sz="1200">
              <a:latin typeface="Consolas"/>
              <a:ea typeface="Consolas"/>
              <a:cs typeface="Consolas"/>
              <a:sym typeface="Consolas"/>
            </a:endParaRPr>
          </a:p>
        </p:txBody>
      </p:sp>
      <p:pic>
        <p:nvPicPr>
          <p:cNvPr id="1262" name="Google Shape;1262;p84"/>
          <p:cNvPicPr preferRelativeResize="0"/>
          <p:nvPr/>
        </p:nvPicPr>
        <p:blipFill>
          <a:blip r:embed="rId4">
            <a:alphaModFix/>
          </a:blip>
          <a:stretch>
            <a:fillRect/>
          </a:stretch>
        </p:blipFill>
        <p:spPr>
          <a:xfrm>
            <a:off x="6180925" y="1268425"/>
            <a:ext cx="369848" cy="348699"/>
          </a:xfrm>
          <a:prstGeom prst="rect">
            <a:avLst/>
          </a:prstGeom>
          <a:noFill/>
          <a:ln>
            <a:noFill/>
          </a:ln>
        </p:spPr>
      </p:pic>
      <p:pic>
        <p:nvPicPr>
          <p:cNvPr id="1263" name="Google Shape;1263;p84"/>
          <p:cNvPicPr preferRelativeResize="0"/>
          <p:nvPr/>
        </p:nvPicPr>
        <p:blipFill>
          <a:blip r:embed="rId4">
            <a:alphaModFix/>
          </a:blip>
          <a:stretch>
            <a:fillRect/>
          </a:stretch>
        </p:blipFill>
        <p:spPr>
          <a:xfrm>
            <a:off x="488750" y="1268425"/>
            <a:ext cx="369848" cy="34869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7" name="Shape 1267"/>
        <p:cNvGrpSpPr/>
        <p:nvPr/>
      </p:nvGrpSpPr>
      <p:grpSpPr>
        <a:xfrm>
          <a:off x="0" y="0"/>
          <a:ext cx="0" cy="0"/>
          <a:chOff x="0" y="0"/>
          <a:chExt cx="0" cy="0"/>
        </a:xfrm>
      </p:grpSpPr>
      <p:sp>
        <p:nvSpPr>
          <p:cNvPr id="1268" name="Google Shape;1268;p85"/>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Classes</a:t>
            </a:r>
            <a:endParaRPr/>
          </a:p>
        </p:txBody>
      </p:sp>
      <p:sp>
        <p:nvSpPr>
          <p:cNvPr id="1269" name="Google Shape;1269;p85"/>
          <p:cNvSpPr txBox="1"/>
          <p:nvPr>
            <p:ph idx="1" type="body"/>
          </p:nvPr>
        </p:nvSpPr>
        <p:spPr>
          <a:xfrm>
            <a:off x="858600" y="1362375"/>
            <a:ext cx="5237400" cy="5090700"/>
          </a:xfrm>
          <a:prstGeom prst="rect">
            <a:avLst/>
          </a:prstGeom>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US" sz="1800"/>
              <a:t>From ES6 onwards JavaScript developers are able to use a more classic </a:t>
            </a:r>
            <a:r>
              <a:rPr lang="en-US" sz="1800"/>
              <a:t>approach</a:t>
            </a:r>
            <a:r>
              <a:rPr lang="en-US" sz="1800"/>
              <a:t> to Object Oriented Programming which resembles other programming languages. </a:t>
            </a:r>
            <a:endParaRPr b="1" sz="1800"/>
          </a:p>
          <a:p>
            <a:pPr indent="0" lvl="0" marL="0" rtl="0" algn="l">
              <a:lnSpc>
                <a:spcPct val="115000"/>
              </a:lnSpc>
              <a:spcBef>
                <a:spcPts val="1300"/>
              </a:spcBef>
              <a:spcAft>
                <a:spcPts val="0"/>
              </a:spcAft>
              <a:buNone/>
            </a:pPr>
            <a:r>
              <a:rPr lang="en-US" sz="1800"/>
              <a:t>In the sample there is a  </a:t>
            </a:r>
            <a:r>
              <a:rPr lang="en-US" sz="1800">
                <a:solidFill>
                  <a:srgbClr val="267F99"/>
                </a:solidFill>
                <a:highlight>
                  <a:srgbClr val="FFFFFF"/>
                </a:highlight>
                <a:latin typeface="Consolas"/>
                <a:ea typeface="Consolas"/>
                <a:cs typeface="Consolas"/>
                <a:sym typeface="Consolas"/>
              </a:rPr>
              <a:t>Greeter</a:t>
            </a:r>
            <a:r>
              <a:rPr lang="en-US" sz="1800"/>
              <a:t> class with a </a:t>
            </a:r>
            <a:r>
              <a:rPr lang="en-US" sz="1800">
                <a:solidFill>
                  <a:srgbClr val="001080"/>
                </a:solidFill>
                <a:highlight>
                  <a:srgbClr val="FFFFFF"/>
                </a:highlight>
                <a:latin typeface="Consolas"/>
                <a:ea typeface="Consolas"/>
                <a:cs typeface="Consolas"/>
                <a:sym typeface="Consolas"/>
              </a:rPr>
              <a:t>greeting</a:t>
            </a:r>
            <a:r>
              <a:rPr lang="en-US" sz="1800"/>
              <a:t> property, a </a:t>
            </a:r>
            <a:r>
              <a:rPr b="1" lang="en-US" sz="1800"/>
              <a:t>constructor</a:t>
            </a:r>
            <a:r>
              <a:rPr lang="en-US" sz="1800"/>
              <a:t> and a </a:t>
            </a:r>
            <a:r>
              <a:rPr lang="en-US" sz="1800">
                <a:solidFill>
                  <a:srgbClr val="795E26"/>
                </a:solidFill>
                <a:highlight>
                  <a:srgbClr val="FFFFFF"/>
                </a:highlight>
                <a:latin typeface="Consolas"/>
                <a:ea typeface="Consolas"/>
                <a:cs typeface="Consolas"/>
                <a:sym typeface="Consolas"/>
              </a:rPr>
              <a:t>greet</a:t>
            </a:r>
            <a:r>
              <a:rPr lang="en-US" sz="1800"/>
              <a:t> method.</a:t>
            </a:r>
            <a:endParaRPr sz="1800"/>
          </a:p>
          <a:p>
            <a:pPr indent="0" lvl="0" marL="0" rtl="0" algn="l">
              <a:lnSpc>
                <a:spcPct val="115000"/>
              </a:lnSpc>
              <a:spcBef>
                <a:spcPts val="1300"/>
              </a:spcBef>
              <a:spcAft>
                <a:spcPts val="0"/>
              </a:spcAft>
              <a:buNone/>
            </a:pPr>
            <a:r>
              <a:rPr lang="en-US" sz="1800"/>
              <a:t>With </a:t>
            </a:r>
            <a:r>
              <a:rPr lang="en-US" sz="1800">
                <a:solidFill>
                  <a:srgbClr val="0000FF"/>
                </a:solidFill>
                <a:highlight>
                  <a:srgbClr val="FFFFFF"/>
                </a:highlight>
                <a:latin typeface="Consolas"/>
                <a:ea typeface="Consolas"/>
                <a:cs typeface="Consolas"/>
                <a:sym typeface="Consolas"/>
              </a:rPr>
              <a:t>this</a:t>
            </a:r>
            <a:r>
              <a:rPr lang="en-US" sz="1800">
                <a:solidFill>
                  <a:srgbClr val="000000"/>
                </a:solidFill>
                <a:highlight>
                  <a:srgbClr val="FFFFFF"/>
                </a:highlight>
                <a:latin typeface="Consolas"/>
                <a:ea typeface="Consolas"/>
                <a:cs typeface="Consolas"/>
                <a:sym typeface="Consolas"/>
              </a:rPr>
              <a:t>.</a:t>
            </a:r>
            <a:r>
              <a:rPr lang="en-US" sz="1800"/>
              <a:t>  access to the class members is provided </a:t>
            </a:r>
            <a:endParaRPr sz="1800"/>
          </a:p>
          <a:p>
            <a:pPr indent="0" lvl="0" marL="0" rtl="0" algn="l">
              <a:lnSpc>
                <a:spcPct val="115000"/>
              </a:lnSpc>
              <a:spcBef>
                <a:spcPts val="1300"/>
              </a:spcBef>
              <a:spcAft>
                <a:spcPts val="0"/>
              </a:spcAft>
              <a:buNone/>
            </a:pPr>
            <a:r>
              <a:rPr lang="en-US" sz="1800"/>
              <a:t>In order to construct an instance of the cla</a:t>
            </a:r>
            <a:r>
              <a:rPr lang="en-US" sz="1800"/>
              <a:t>ss the reserved word </a:t>
            </a:r>
            <a:r>
              <a:rPr lang="en-US" sz="1800">
                <a:solidFill>
                  <a:srgbClr val="0000FF"/>
                </a:solidFill>
                <a:highlight>
                  <a:srgbClr val="FFFFFF"/>
                </a:highlight>
                <a:latin typeface="Consolas"/>
                <a:ea typeface="Consolas"/>
                <a:cs typeface="Consolas"/>
                <a:sym typeface="Consolas"/>
              </a:rPr>
              <a:t>new</a:t>
            </a:r>
            <a:r>
              <a:rPr lang="en-US" sz="1800"/>
              <a:t> is used. </a:t>
            </a:r>
            <a:endParaRPr sz="1800"/>
          </a:p>
        </p:txBody>
      </p:sp>
      <p:sp>
        <p:nvSpPr>
          <p:cNvPr id="1270" name="Google Shape;1270;p85"/>
          <p:cNvSpPr txBox="1"/>
          <p:nvPr>
            <p:ph idx="2" type="body"/>
          </p:nvPr>
        </p:nvSpPr>
        <p:spPr>
          <a:xfrm>
            <a:off x="6816425" y="1667150"/>
            <a:ext cx="5152200" cy="4119600"/>
          </a:xfrm>
          <a:prstGeom prst="rect">
            <a:avLst/>
          </a:prstGeom>
        </p:spPr>
        <p:txBody>
          <a:bodyPr anchorCtr="0" anchor="ctr" bIns="0" lIns="0" spcFirstLastPara="1" rIns="0" wrap="square" tIns="0">
            <a:noAutofit/>
          </a:bodyPr>
          <a:lstStyle/>
          <a:p>
            <a:pPr indent="0" lvl="0" marL="0" rtl="0" algn="l">
              <a:lnSpc>
                <a:spcPct val="135714"/>
              </a:lnSpc>
              <a:spcBef>
                <a:spcPts val="0"/>
              </a:spcBef>
              <a:spcAft>
                <a:spcPts val="0"/>
              </a:spcAft>
              <a:buNone/>
            </a:pPr>
            <a:r>
              <a:rPr lang="en-US">
                <a:solidFill>
                  <a:srgbClr val="0000FF"/>
                </a:solidFill>
                <a:highlight>
                  <a:srgbClr val="FFFFFF"/>
                </a:highlight>
                <a:latin typeface="Consolas"/>
                <a:ea typeface="Consolas"/>
                <a:cs typeface="Consolas"/>
                <a:sym typeface="Consolas"/>
              </a:rPr>
              <a:t>class</a:t>
            </a:r>
            <a:r>
              <a:rPr lang="en-US">
                <a:solidFill>
                  <a:srgbClr val="000000"/>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Greeter</a:t>
            </a:r>
            <a:r>
              <a:rPr lang="en-US">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greeting</a:t>
            </a:r>
            <a:r>
              <a:rPr lang="en-US">
                <a:solidFill>
                  <a:srgbClr val="000000"/>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string</a:t>
            </a:r>
            <a:r>
              <a:rPr lang="en-US">
                <a:solidFill>
                  <a:srgbClr val="000000"/>
                </a:solidFill>
                <a:highlight>
                  <a:srgbClr val="FFFFFF"/>
                </a:highlight>
                <a:latin typeface="Consolas"/>
                <a:ea typeface="Consolas"/>
                <a:cs typeface="Consolas"/>
                <a:sym typeface="Consolas"/>
              </a:rPr>
              <a:t>;</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    </a:t>
            </a:r>
            <a:r>
              <a:rPr lang="en-US">
                <a:solidFill>
                  <a:srgbClr val="0000FF"/>
                </a:solidFill>
                <a:highlight>
                  <a:srgbClr val="FFFFFF"/>
                </a:highlight>
                <a:latin typeface="Consolas"/>
                <a:ea typeface="Consolas"/>
                <a:cs typeface="Consolas"/>
                <a:sym typeface="Consolas"/>
              </a:rPr>
              <a:t>constructor</a:t>
            </a:r>
            <a:r>
              <a:rPr lang="en-US">
                <a:solidFill>
                  <a:srgbClr val="000000"/>
                </a:solidFill>
                <a:highlight>
                  <a:srgbClr val="FFFFFF"/>
                </a:highlight>
                <a:latin typeface="Consolas"/>
                <a:ea typeface="Consolas"/>
                <a:cs typeface="Consolas"/>
                <a:sym typeface="Consolas"/>
              </a:rPr>
              <a:t>(</a:t>
            </a:r>
            <a:r>
              <a:rPr lang="en-US">
                <a:solidFill>
                  <a:srgbClr val="001080"/>
                </a:solidFill>
                <a:highlight>
                  <a:srgbClr val="FFFFFF"/>
                </a:highlight>
                <a:latin typeface="Consolas"/>
                <a:ea typeface="Consolas"/>
                <a:cs typeface="Consolas"/>
                <a:sym typeface="Consolas"/>
              </a:rPr>
              <a:t>message</a:t>
            </a:r>
            <a:r>
              <a:rPr lang="en-US">
                <a:solidFill>
                  <a:srgbClr val="000000"/>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string</a:t>
            </a:r>
            <a:r>
              <a:rPr lang="en-US">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        </a:t>
            </a:r>
            <a:r>
              <a:rPr lang="en-US">
                <a:solidFill>
                  <a:srgbClr val="0000FF"/>
                </a:solidFill>
                <a:highlight>
                  <a:srgbClr val="FFFFFF"/>
                </a:highlight>
                <a:latin typeface="Consolas"/>
                <a:ea typeface="Consolas"/>
                <a:cs typeface="Consolas"/>
                <a:sym typeface="Consolas"/>
              </a:rPr>
              <a:t>this</a:t>
            </a:r>
            <a:r>
              <a:rPr lang="en-US">
                <a:solidFill>
                  <a:srgbClr val="000000"/>
                </a:solidFill>
                <a:highlight>
                  <a:srgbClr val="FFFFFF"/>
                </a:highlight>
                <a:latin typeface="Consolas"/>
                <a:ea typeface="Consolas"/>
                <a:cs typeface="Consolas"/>
                <a:sym typeface="Consolas"/>
              </a:rPr>
              <a:t>.</a:t>
            </a:r>
            <a:r>
              <a:rPr lang="en-US">
                <a:solidFill>
                  <a:srgbClr val="001080"/>
                </a:solidFill>
                <a:highlight>
                  <a:srgbClr val="FFFFFF"/>
                </a:highlight>
                <a:latin typeface="Consolas"/>
                <a:ea typeface="Consolas"/>
                <a:cs typeface="Consolas"/>
                <a:sym typeface="Consolas"/>
              </a:rPr>
              <a:t>greeting</a:t>
            </a:r>
            <a:r>
              <a:rPr lang="en-US">
                <a:solidFill>
                  <a:srgbClr val="000000"/>
                </a:solidFill>
                <a:highlight>
                  <a:srgbClr val="FFFFFF"/>
                </a:highlight>
                <a:latin typeface="Consolas"/>
                <a:ea typeface="Consolas"/>
                <a:cs typeface="Consolas"/>
                <a:sym typeface="Consolas"/>
              </a:rPr>
              <a:t> = </a:t>
            </a:r>
            <a:r>
              <a:rPr lang="en-US">
                <a:solidFill>
                  <a:srgbClr val="001080"/>
                </a:solidFill>
                <a:highlight>
                  <a:srgbClr val="FFFFFF"/>
                </a:highlight>
                <a:latin typeface="Consolas"/>
                <a:ea typeface="Consolas"/>
                <a:cs typeface="Consolas"/>
                <a:sym typeface="Consolas"/>
              </a:rPr>
              <a:t>message</a:t>
            </a:r>
            <a:r>
              <a:rPr lang="en-US">
                <a:solidFill>
                  <a:srgbClr val="000000"/>
                </a:solidFill>
                <a:highlight>
                  <a:srgbClr val="FFFFFF"/>
                </a:highlight>
                <a:latin typeface="Consolas"/>
                <a:ea typeface="Consolas"/>
                <a:cs typeface="Consolas"/>
                <a:sym typeface="Consolas"/>
              </a:rPr>
              <a:t>;</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    </a:t>
            </a:r>
            <a:r>
              <a:rPr lang="en-US">
                <a:solidFill>
                  <a:srgbClr val="795E26"/>
                </a:solidFill>
                <a:highlight>
                  <a:srgbClr val="FFFFFF"/>
                </a:highlight>
                <a:latin typeface="Consolas"/>
                <a:ea typeface="Consolas"/>
                <a:cs typeface="Consolas"/>
                <a:sym typeface="Consolas"/>
              </a:rPr>
              <a:t>greet</a:t>
            </a:r>
            <a:r>
              <a:rPr lang="en-US">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        </a:t>
            </a:r>
            <a:r>
              <a:rPr lang="en-US">
                <a:solidFill>
                  <a:srgbClr val="AF00DB"/>
                </a:solidFill>
                <a:highlight>
                  <a:srgbClr val="FFFFFF"/>
                </a:highlight>
                <a:latin typeface="Consolas"/>
                <a:ea typeface="Consolas"/>
                <a:cs typeface="Consolas"/>
                <a:sym typeface="Consolas"/>
              </a:rPr>
              <a:t>return</a:t>
            </a:r>
            <a:r>
              <a:rPr lang="en-US">
                <a:solidFill>
                  <a:srgbClr val="000000"/>
                </a:solidFill>
                <a:highlight>
                  <a:srgbClr val="FFFFFF"/>
                </a:highlight>
                <a:latin typeface="Consolas"/>
                <a:ea typeface="Consolas"/>
                <a:cs typeface="Consolas"/>
                <a:sym typeface="Consolas"/>
              </a:rPr>
              <a:t> </a:t>
            </a:r>
            <a:r>
              <a:rPr lang="en-US">
                <a:solidFill>
                  <a:srgbClr val="A31515"/>
                </a:solidFill>
                <a:highlight>
                  <a:srgbClr val="FFFFFF"/>
                </a:highlight>
                <a:latin typeface="Consolas"/>
                <a:ea typeface="Consolas"/>
                <a:cs typeface="Consolas"/>
                <a:sym typeface="Consolas"/>
              </a:rPr>
              <a:t>"Hello, "</a:t>
            </a:r>
            <a:r>
              <a:rPr lang="en-US">
                <a:solidFill>
                  <a:srgbClr val="000000"/>
                </a:solidFill>
                <a:highlight>
                  <a:srgbClr val="FFFFFF"/>
                </a:highlight>
                <a:latin typeface="Consolas"/>
                <a:ea typeface="Consolas"/>
                <a:cs typeface="Consolas"/>
                <a:sym typeface="Consolas"/>
              </a:rPr>
              <a:t> + </a:t>
            </a:r>
            <a:r>
              <a:rPr lang="en-US">
                <a:solidFill>
                  <a:srgbClr val="0000FF"/>
                </a:solidFill>
                <a:highlight>
                  <a:srgbClr val="FFFFFF"/>
                </a:highlight>
                <a:latin typeface="Consolas"/>
                <a:ea typeface="Consolas"/>
                <a:cs typeface="Consolas"/>
                <a:sym typeface="Consolas"/>
              </a:rPr>
              <a:t>this</a:t>
            </a:r>
            <a:r>
              <a:rPr lang="en-US">
                <a:solidFill>
                  <a:srgbClr val="000000"/>
                </a:solidFill>
                <a:highlight>
                  <a:srgbClr val="FFFFFF"/>
                </a:highlight>
                <a:latin typeface="Consolas"/>
                <a:ea typeface="Consolas"/>
                <a:cs typeface="Consolas"/>
                <a:sym typeface="Consolas"/>
              </a:rPr>
              <a:t>.</a:t>
            </a:r>
            <a:r>
              <a:rPr lang="en-US">
                <a:solidFill>
                  <a:srgbClr val="001080"/>
                </a:solidFill>
                <a:highlight>
                  <a:srgbClr val="FFFFFF"/>
                </a:highlight>
                <a:latin typeface="Consolas"/>
                <a:ea typeface="Consolas"/>
                <a:cs typeface="Consolas"/>
                <a:sym typeface="Consolas"/>
              </a:rPr>
              <a:t>greeting</a:t>
            </a:r>
            <a:r>
              <a:rPr lang="en-US">
                <a:solidFill>
                  <a:srgbClr val="000000"/>
                </a:solidFill>
                <a:highlight>
                  <a:srgbClr val="FFFFFF"/>
                </a:highlight>
                <a:latin typeface="Consolas"/>
                <a:ea typeface="Consolas"/>
                <a:cs typeface="Consolas"/>
                <a:sym typeface="Consolas"/>
              </a:rPr>
              <a:t>;</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FF"/>
                </a:solidFill>
                <a:highlight>
                  <a:srgbClr val="FFFFFF"/>
                </a:highlight>
                <a:latin typeface="Consolas"/>
                <a:ea typeface="Consolas"/>
                <a:cs typeface="Consolas"/>
                <a:sym typeface="Consolas"/>
              </a:rPr>
              <a:t>let</a:t>
            </a:r>
            <a:r>
              <a:rPr lang="en-US">
                <a:solidFill>
                  <a:srgbClr val="000000"/>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greeter</a:t>
            </a:r>
            <a:r>
              <a:rPr lang="en-US">
                <a:solidFill>
                  <a:srgbClr val="000000"/>
                </a:solidFill>
                <a:highlight>
                  <a:srgbClr val="FFFFFF"/>
                </a:highlight>
                <a:latin typeface="Consolas"/>
                <a:ea typeface="Consolas"/>
                <a:cs typeface="Consolas"/>
                <a:sym typeface="Consolas"/>
              </a:rPr>
              <a:t> = </a:t>
            </a:r>
            <a:r>
              <a:rPr lang="en-US">
                <a:solidFill>
                  <a:srgbClr val="0000FF"/>
                </a:solidFill>
                <a:highlight>
                  <a:srgbClr val="FFFFFF"/>
                </a:highlight>
                <a:latin typeface="Consolas"/>
                <a:ea typeface="Consolas"/>
                <a:cs typeface="Consolas"/>
                <a:sym typeface="Consolas"/>
              </a:rPr>
              <a:t>new</a:t>
            </a:r>
            <a:r>
              <a:rPr lang="en-US">
                <a:solidFill>
                  <a:srgbClr val="000000"/>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Greeter</a:t>
            </a:r>
            <a:r>
              <a:rPr lang="en-US">
                <a:solidFill>
                  <a:srgbClr val="000000"/>
                </a:solidFill>
                <a:highlight>
                  <a:srgbClr val="FFFFFF"/>
                </a:highlight>
                <a:latin typeface="Consolas"/>
                <a:ea typeface="Consolas"/>
                <a:cs typeface="Consolas"/>
                <a:sym typeface="Consolas"/>
              </a:rPr>
              <a:t>(</a:t>
            </a:r>
            <a:r>
              <a:rPr lang="en-US">
                <a:solidFill>
                  <a:srgbClr val="A31515"/>
                </a:solidFill>
                <a:highlight>
                  <a:srgbClr val="FFFFFF"/>
                </a:highlight>
                <a:latin typeface="Consolas"/>
                <a:ea typeface="Consolas"/>
                <a:cs typeface="Consolas"/>
                <a:sym typeface="Consolas"/>
              </a:rPr>
              <a:t>"world"</a:t>
            </a:r>
            <a:r>
              <a:rPr lang="en-US">
                <a:solidFill>
                  <a:srgbClr val="000000"/>
                </a:solidFill>
                <a:highlight>
                  <a:srgbClr val="FFFFFF"/>
                </a:highlight>
                <a:latin typeface="Consolas"/>
                <a:ea typeface="Consolas"/>
                <a:cs typeface="Consolas"/>
                <a:sym typeface="Consolas"/>
              </a:rPr>
              <a:t>);</a:t>
            </a:r>
            <a:endParaRPr>
              <a:solidFill>
                <a:srgbClr val="000000"/>
              </a:solidFill>
              <a:highlight>
                <a:srgbClr val="FFFFFF"/>
              </a:highlight>
              <a:latin typeface="Consolas"/>
              <a:ea typeface="Consolas"/>
              <a:cs typeface="Consolas"/>
              <a:sym typeface="Consolas"/>
            </a:endParaRPr>
          </a:p>
          <a:p>
            <a:pPr indent="0" lvl="0" marL="0" rtl="0" algn="l">
              <a:spcBef>
                <a:spcPts val="0"/>
              </a:spcBef>
              <a:spcAft>
                <a:spcPts val="60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4" name="Shape 1274"/>
        <p:cNvGrpSpPr/>
        <p:nvPr/>
      </p:nvGrpSpPr>
      <p:grpSpPr>
        <a:xfrm>
          <a:off x="0" y="0"/>
          <a:ext cx="0" cy="0"/>
          <a:chOff x="0" y="0"/>
          <a:chExt cx="0" cy="0"/>
        </a:xfrm>
      </p:grpSpPr>
      <p:sp>
        <p:nvSpPr>
          <p:cNvPr id="1275" name="Google Shape;1275;p86"/>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Inheritance</a:t>
            </a:r>
            <a:endParaRPr/>
          </a:p>
        </p:txBody>
      </p:sp>
      <p:sp>
        <p:nvSpPr>
          <p:cNvPr id="1276" name="Google Shape;1276;p86"/>
          <p:cNvSpPr txBox="1"/>
          <p:nvPr>
            <p:ph idx="1" type="body"/>
          </p:nvPr>
        </p:nvSpPr>
        <p:spPr>
          <a:xfrm>
            <a:off x="858600" y="1625600"/>
            <a:ext cx="5093400" cy="4909200"/>
          </a:xfrm>
          <a:prstGeom prst="rect">
            <a:avLst/>
          </a:prstGeom>
        </p:spPr>
        <p:txBody>
          <a:bodyPr anchorCtr="0" anchor="t" bIns="0" lIns="0" spcFirstLastPara="1" rIns="0" wrap="square" tIns="0">
            <a:noAutofit/>
          </a:bodyPr>
          <a:lstStyle/>
          <a:p>
            <a:pPr indent="0" lvl="0" marL="0" rtl="0" algn="l">
              <a:lnSpc>
                <a:spcPct val="135714"/>
              </a:lnSpc>
              <a:spcBef>
                <a:spcPts val="0"/>
              </a:spcBef>
              <a:spcAft>
                <a:spcPts val="0"/>
              </a:spcAft>
              <a:buNone/>
            </a:pPr>
            <a:r>
              <a:rPr lang="en-US" sz="1600">
                <a:solidFill>
                  <a:schemeClr val="dk1"/>
                </a:solidFill>
              </a:rPr>
              <a:t>The</a:t>
            </a:r>
            <a:r>
              <a:rPr lang="en-US" sz="1600">
                <a:solidFill>
                  <a:schemeClr val="dk1"/>
                </a:solidFill>
                <a:uFill>
                  <a:noFill/>
                </a:uFill>
                <a:hlinkClick r:id="rId3"/>
              </a:rPr>
              <a:t> </a:t>
            </a:r>
            <a:r>
              <a:rPr b="1" lang="en-US" sz="1600" u="sng">
                <a:solidFill>
                  <a:schemeClr val="hlink"/>
                </a:solidFill>
                <a:hlinkClick r:id="rId4"/>
              </a:rPr>
              <a:t>extends</a:t>
            </a:r>
            <a:r>
              <a:rPr b="1" lang="en-US" sz="1600">
                <a:solidFill>
                  <a:schemeClr val="dk1"/>
                </a:solidFill>
              </a:rPr>
              <a:t> keyword </a:t>
            </a:r>
            <a:r>
              <a:rPr lang="en-US" sz="1600">
                <a:solidFill>
                  <a:schemeClr val="dk1"/>
                </a:solidFill>
              </a:rPr>
              <a:t>is used in </a:t>
            </a:r>
            <a:r>
              <a:rPr i="1" lang="en-US" sz="1600">
                <a:solidFill>
                  <a:schemeClr val="dk1"/>
                </a:solidFill>
              </a:rPr>
              <a:t>class declarations</a:t>
            </a:r>
            <a:r>
              <a:rPr lang="en-US" sz="1600">
                <a:solidFill>
                  <a:schemeClr val="dk1"/>
                </a:solidFill>
              </a:rPr>
              <a:t> or </a:t>
            </a:r>
            <a:r>
              <a:rPr i="1" lang="en-US" sz="1600">
                <a:solidFill>
                  <a:schemeClr val="dk1"/>
                </a:solidFill>
              </a:rPr>
              <a:t>class expressions</a:t>
            </a:r>
            <a:r>
              <a:rPr lang="en-US" sz="1600">
                <a:solidFill>
                  <a:schemeClr val="dk1"/>
                </a:solidFill>
              </a:rPr>
              <a:t> to create a class as a child of another class. </a:t>
            </a:r>
            <a:endParaRPr sz="1600">
              <a:solidFill>
                <a:schemeClr val="dk1"/>
              </a:solidFill>
            </a:endParaRPr>
          </a:p>
          <a:p>
            <a:pPr indent="0" lvl="0" marL="0" rtl="0" algn="l">
              <a:lnSpc>
                <a:spcPct val="135714"/>
              </a:lnSpc>
              <a:spcBef>
                <a:spcPts val="0"/>
              </a:spcBef>
              <a:spcAft>
                <a:spcPts val="0"/>
              </a:spcAft>
              <a:buNone/>
            </a:pPr>
            <a:r>
              <a:t/>
            </a:r>
            <a:endParaRPr sz="1600">
              <a:solidFill>
                <a:schemeClr val="dk1"/>
              </a:solidFill>
            </a:endParaRPr>
          </a:p>
          <a:p>
            <a:pPr indent="0" lvl="0" marL="0" rtl="0" algn="l">
              <a:lnSpc>
                <a:spcPct val="135714"/>
              </a:lnSpc>
              <a:spcBef>
                <a:spcPts val="0"/>
              </a:spcBef>
              <a:spcAft>
                <a:spcPts val="0"/>
              </a:spcAft>
              <a:buNone/>
            </a:pPr>
            <a:r>
              <a:rPr lang="en-US" sz="1600">
                <a:solidFill>
                  <a:schemeClr val="dk1"/>
                </a:solidFill>
              </a:rPr>
              <a:t>The </a:t>
            </a:r>
            <a:r>
              <a:rPr b="1" lang="en-US" sz="1600" u="sng">
                <a:solidFill>
                  <a:schemeClr val="hlink"/>
                </a:solidFill>
                <a:hlinkClick r:id="rId5"/>
              </a:rPr>
              <a:t>super</a:t>
            </a:r>
            <a:r>
              <a:rPr b="1" lang="en-US" sz="1600">
                <a:solidFill>
                  <a:schemeClr val="dk1"/>
                </a:solidFill>
              </a:rPr>
              <a:t> keyword</a:t>
            </a:r>
            <a:r>
              <a:rPr lang="en-US" sz="1600">
                <a:solidFill>
                  <a:schemeClr val="dk1"/>
                </a:solidFill>
              </a:rPr>
              <a:t> allows calling the parent object that is being inherited. It is good advice to avoid this as this can cause an even tighter coupling between objects, but there are occasions where it is appropriate to use. </a:t>
            </a:r>
            <a:endParaRPr sz="1600">
              <a:solidFill>
                <a:schemeClr val="dk1"/>
              </a:solidFill>
            </a:endParaRPr>
          </a:p>
          <a:p>
            <a:pPr indent="0" lvl="0" marL="0" rtl="0" algn="l">
              <a:lnSpc>
                <a:spcPct val="135714"/>
              </a:lnSpc>
              <a:spcBef>
                <a:spcPts val="0"/>
              </a:spcBef>
              <a:spcAft>
                <a:spcPts val="0"/>
              </a:spcAft>
              <a:buNone/>
            </a:pPr>
            <a:r>
              <a:t/>
            </a:r>
            <a:endParaRPr sz="1600">
              <a:solidFill>
                <a:schemeClr val="dk1"/>
              </a:solidFill>
            </a:endParaRPr>
          </a:p>
          <a:p>
            <a:pPr indent="0" lvl="0" marL="0" rtl="0" algn="l">
              <a:lnSpc>
                <a:spcPct val="135714"/>
              </a:lnSpc>
              <a:spcBef>
                <a:spcPts val="0"/>
              </a:spcBef>
              <a:spcAft>
                <a:spcPts val="0"/>
              </a:spcAft>
              <a:buNone/>
            </a:pPr>
            <a:r>
              <a:rPr lang="en-US" sz="1600">
                <a:solidFill>
                  <a:schemeClr val="dk1"/>
                </a:solidFill>
              </a:rPr>
              <a:t>In the example on the right case, it is be used in the constructor to assign to the super constructor. </a:t>
            </a:r>
            <a:endParaRPr sz="1600">
              <a:solidFill>
                <a:schemeClr val="dk1"/>
              </a:solidFill>
            </a:endParaRPr>
          </a:p>
          <a:p>
            <a:pPr indent="0" lvl="0" marL="0" rtl="0" algn="l">
              <a:lnSpc>
                <a:spcPct val="135714"/>
              </a:lnSpc>
              <a:spcBef>
                <a:spcPts val="0"/>
              </a:spcBef>
              <a:spcAft>
                <a:spcPts val="0"/>
              </a:spcAft>
              <a:buNone/>
            </a:pPr>
            <a:r>
              <a:t/>
            </a:r>
            <a:endParaRPr sz="1600">
              <a:solidFill>
                <a:schemeClr val="dk1"/>
              </a:solidFill>
            </a:endParaRPr>
          </a:p>
          <a:p>
            <a:pPr indent="0" lvl="0" marL="0" rtl="0" algn="l">
              <a:lnSpc>
                <a:spcPct val="135714"/>
              </a:lnSpc>
              <a:spcBef>
                <a:spcPts val="0"/>
              </a:spcBef>
              <a:spcAft>
                <a:spcPts val="0"/>
              </a:spcAft>
              <a:buNone/>
            </a:pPr>
            <a:r>
              <a:rPr lang="en-US" sz="1600">
                <a:solidFill>
                  <a:schemeClr val="dk1"/>
                </a:solidFill>
              </a:rPr>
              <a:t>If a constructor is not defined on a child class the super class constructor will be invoked by default.</a:t>
            </a:r>
            <a:endParaRPr sz="1600">
              <a:solidFill>
                <a:schemeClr val="dk1"/>
              </a:solidFill>
            </a:endParaRPr>
          </a:p>
        </p:txBody>
      </p:sp>
      <p:sp>
        <p:nvSpPr>
          <p:cNvPr id="1277" name="Google Shape;1277;p86"/>
          <p:cNvSpPr txBox="1"/>
          <p:nvPr>
            <p:ph idx="1" type="body"/>
          </p:nvPr>
        </p:nvSpPr>
        <p:spPr>
          <a:xfrm>
            <a:off x="6728325" y="1625600"/>
            <a:ext cx="5093400" cy="4909200"/>
          </a:xfrm>
          <a:prstGeom prst="rect">
            <a:avLst/>
          </a:prstGeom>
        </p:spPr>
        <p:txBody>
          <a:bodyPr anchorCtr="0" anchor="t" bIns="0" lIns="0" spcFirstLastPara="1" rIns="0" wrap="square" tIns="0">
            <a:noAutofit/>
          </a:bodyPr>
          <a:lstStyle/>
          <a:p>
            <a:pPr indent="0" lvl="0" marL="0" rtl="0" algn="l">
              <a:lnSpc>
                <a:spcPct val="135714"/>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class</a:t>
            </a:r>
            <a:r>
              <a:rPr lang="en-US" sz="1000">
                <a:solidFill>
                  <a:srgbClr val="000000"/>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Animal</a:t>
            </a:r>
            <a:r>
              <a:rPr lang="en-US" sz="1000">
                <a:solidFill>
                  <a:srgbClr val="000000"/>
                </a:solidFill>
                <a:highlight>
                  <a:srgbClr val="FFFFFF"/>
                </a:highlight>
                <a:latin typeface="Consolas"/>
                <a:ea typeface="Consolas"/>
                <a:cs typeface="Consolas"/>
                <a:sym typeface="Consolas"/>
              </a:rPr>
              <a:t> {</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00"/>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name</a:t>
            </a:r>
            <a:r>
              <a:rPr lang="en-US" sz="1000">
                <a:solidFill>
                  <a:srgbClr val="000000"/>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string</a:t>
            </a:r>
            <a:r>
              <a:rPr lang="en-US" sz="1000">
                <a:solidFill>
                  <a:srgbClr val="000000"/>
                </a:solidFill>
                <a:highlight>
                  <a:srgbClr val="FFFFFF"/>
                </a:highlight>
                <a:latin typeface="Consolas"/>
                <a:ea typeface="Consolas"/>
                <a:cs typeface="Consolas"/>
                <a:sym typeface="Consolas"/>
              </a:rPr>
              <a:t>;</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00"/>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constructor</a:t>
            </a:r>
            <a:r>
              <a:rPr lang="en-US" sz="1000">
                <a:solidFill>
                  <a:srgbClr val="000000"/>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theName</a:t>
            </a:r>
            <a:r>
              <a:rPr lang="en-US" sz="1000">
                <a:solidFill>
                  <a:srgbClr val="000000"/>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string</a:t>
            </a:r>
            <a:r>
              <a:rPr lang="en-US" sz="1000">
                <a:solidFill>
                  <a:srgbClr val="000000"/>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this</a:t>
            </a:r>
            <a:r>
              <a:rPr lang="en-US" sz="1000">
                <a:solidFill>
                  <a:srgbClr val="000000"/>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name</a:t>
            </a:r>
            <a:r>
              <a:rPr lang="en-US" sz="1000">
                <a:solidFill>
                  <a:srgbClr val="000000"/>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theName</a:t>
            </a:r>
            <a:r>
              <a:rPr lang="en-US" sz="1000">
                <a:solidFill>
                  <a:srgbClr val="000000"/>
                </a:solidFill>
                <a:highlight>
                  <a:srgbClr val="FFFFFF"/>
                </a:highlight>
                <a:latin typeface="Consolas"/>
                <a:ea typeface="Consolas"/>
                <a:cs typeface="Consolas"/>
                <a:sym typeface="Consolas"/>
              </a:rPr>
              <a:t>; }</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00"/>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move</a:t>
            </a:r>
            <a:r>
              <a:rPr lang="en-US" sz="1000">
                <a:solidFill>
                  <a:srgbClr val="000000"/>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distanceInMeters</a:t>
            </a:r>
            <a:r>
              <a:rPr lang="en-US" sz="1000">
                <a:solidFill>
                  <a:srgbClr val="000000"/>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number</a:t>
            </a:r>
            <a:r>
              <a:rPr lang="en-US" sz="1000">
                <a:solidFill>
                  <a:srgbClr val="000000"/>
                </a:solidFill>
                <a:highlight>
                  <a:srgbClr val="FFFFFF"/>
                </a:highlight>
                <a:latin typeface="Consolas"/>
                <a:ea typeface="Consolas"/>
                <a:cs typeface="Consolas"/>
                <a:sym typeface="Consolas"/>
              </a:rPr>
              <a:t> = </a:t>
            </a:r>
            <a:r>
              <a:rPr lang="en-US" sz="1000">
                <a:solidFill>
                  <a:srgbClr val="09885A"/>
                </a:solidFill>
                <a:highlight>
                  <a:srgbClr val="FFFFFF"/>
                </a:highlight>
                <a:latin typeface="Consolas"/>
                <a:ea typeface="Consolas"/>
                <a:cs typeface="Consolas"/>
                <a:sym typeface="Consolas"/>
              </a:rPr>
              <a:t>0</a:t>
            </a:r>
            <a:r>
              <a:rPr lang="en-US" sz="1000">
                <a:solidFill>
                  <a:srgbClr val="000000"/>
                </a:solidFill>
                <a:highlight>
                  <a:srgbClr val="FFFFFF"/>
                </a:highlight>
                <a:latin typeface="Consolas"/>
                <a:ea typeface="Consolas"/>
                <a:cs typeface="Consolas"/>
                <a:sym typeface="Consolas"/>
              </a:rPr>
              <a:t>) {</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00"/>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rgbClr val="000000"/>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rgbClr val="000000"/>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${this</a:t>
            </a:r>
            <a:r>
              <a:rPr lang="en-US" sz="1000">
                <a:solidFill>
                  <a:srgbClr val="A31515"/>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name</a:t>
            </a:r>
            <a:r>
              <a:rPr lang="en-US" sz="1000">
                <a:solidFill>
                  <a:srgbClr val="0000FF"/>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 moved </a:t>
            </a:r>
            <a:r>
              <a:rPr lang="en-US" sz="1000">
                <a:solidFill>
                  <a:srgbClr val="0000FF"/>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distanceInMeters</a:t>
            </a:r>
            <a:r>
              <a:rPr lang="en-US" sz="1000">
                <a:solidFill>
                  <a:srgbClr val="0000FF"/>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m.`</a:t>
            </a:r>
            <a:r>
              <a:rPr lang="en-US" sz="1000">
                <a:solidFill>
                  <a:srgbClr val="000000"/>
                </a:solidFill>
                <a:highlight>
                  <a:srgbClr val="FFFFFF"/>
                </a:highlight>
                <a:latin typeface="Consolas"/>
                <a:ea typeface="Consolas"/>
                <a:cs typeface="Consolas"/>
                <a:sym typeface="Consolas"/>
              </a:rPr>
              <a:t>);</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00"/>
                </a:solidFill>
                <a:highlight>
                  <a:srgbClr val="FFFFFF"/>
                </a:highlight>
                <a:latin typeface="Consolas"/>
                <a:ea typeface="Consolas"/>
                <a:cs typeface="Consolas"/>
                <a:sym typeface="Consolas"/>
              </a:rPr>
              <a:t>    }</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00"/>
                </a:solidFill>
                <a:highlight>
                  <a:srgbClr val="FFFFFF"/>
                </a:highlight>
                <a:latin typeface="Consolas"/>
                <a:ea typeface="Consolas"/>
                <a:cs typeface="Consolas"/>
                <a:sym typeface="Consolas"/>
              </a:rPr>
              <a:t>}</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FF"/>
                </a:solidFill>
                <a:highlight>
                  <a:schemeClr val="lt1"/>
                </a:highlight>
                <a:latin typeface="Consolas"/>
                <a:ea typeface="Consolas"/>
                <a:cs typeface="Consolas"/>
                <a:sym typeface="Consolas"/>
              </a:rPr>
              <a:t>class</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Snake</a:t>
            </a: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extends</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Animal</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constructor</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name</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string</a:t>
            </a:r>
            <a:r>
              <a:rPr lang="en-US" sz="1000">
                <a:solidFill>
                  <a:schemeClr val="dk1"/>
                </a:solidFill>
                <a:highlight>
                  <a:schemeClr val="lt1"/>
                </a:highlight>
                <a:latin typeface="Consolas"/>
                <a:ea typeface="Consolas"/>
                <a:cs typeface="Consolas"/>
                <a:sym typeface="Consolas"/>
              </a:rPr>
              <a:t>) { </a:t>
            </a:r>
            <a:r>
              <a:rPr lang="en-US" sz="1000">
                <a:solidFill>
                  <a:srgbClr val="0000FF"/>
                </a:solidFill>
                <a:highlight>
                  <a:schemeClr val="lt1"/>
                </a:highlight>
                <a:latin typeface="Consolas"/>
                <a:ea typeface="Consolas"/>
                <a:cs typeface="Consolas"/>
                <a:sym typeface="Consolas"/>
              </a:rPr>
              <a:t>super</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name</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795E26"/>
                </a:solidFill>
                <a:highlight>
                  <a:schemeClr val="lt1"/>
                </a:highlight>
                <a:latin typeface="Consolas"/>
                <a:ea typeface="Consolas"/>
                <a:cs typeface="Consolas"/>
                <a:sym typeface="Consolas"/>
              </a:rPr>
              <a:t>move</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distanceInMeters</a:t>
            </a:r>
            <a:r>
              <a:rPr lang="en-US" sz="1000">
                <a:solidFill>
                  <a:schemeClr val="dk1"/>
                </a:solidFill>
                <a:highlight>
                  <a:schemeClr val="lt1"/>
                </a:highlight>
                <a:latin typeface="Consolas"/>
                <a:ea typeface="Consolas"/>
                <a:cs typeface="Consolas"/>
                <a:sym typeface="Consolas"/>
              </a:rPr>
              <a:t> = </a:t>
            </a:r>
            <a:r>
              <a:rPr lang="en-US" sz="1000">
                <a:solidFill>
                  <a:srgbClr val="09885A"/>
                </a:solidFill>
                <a:highlight>
                  <a:schemeClr val="lt1"/>
                </a:highlight>
                <a:latin typeface="Consolas"/>
                <a:ea typeface="Consolas"/>
                <a:cs typeface="Consolas"/>
                <a:sym typeface="Consolas"/>
              </a:rPr>
              <a:t>5</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console</a:t>
            </a:r>
            <a:r>
              <a:rPr lang="en-US" sz="1000">
                <a:solidFill>
                  <a:schemeClr val="dk1"/>
                </a:solidFill>
                <a:highlight>
                  <a:schemeClr val="lt1"/>
                </a:highlight>
                <a:latin typeface="Consolas"/>
                <a:ea typeface="Consolas"/>
                <a:cs typeface="Consolas"/>
                <a:sym typeface="Consolas"/>
              </a:rPr>
              <a:t>.</a:t>
            </a:r>
            <a:r>
              <a:rPr lang="en-US" sz="1000">
                <a:solidFill>
                  <a:srgbClr val="795E26"/>
                </a:solidFill>
                <a:highlight>
                  <a:schemeClr val="lt1"/>
                </a:highlight>
                <a:latin typeface="Consolas"/>
                <a:ea typeface="Consolas"/>
                <a:cs typeface="Consolas"/>
                <a:sym typeface="Consolas"/>
              </a:rPr>
              <a:t>log</a:t>
            </a:r>
            <a:r>
              <a:rPr lang="en-US" sz="1000">
                <a:solidFill>
                  <a:schemeClr val="dk1"/>
                </a:solidFill>
                <a:highlight>
                  <a:schemeClr val="lt1"/>
                </a:highlight>
                <a:latin typeface="Consolas"/>
                <a:ea typeface="Consolas"/>
                <a:cs typeface="Consolas"/>
                <a:sym typeface="Consolas"/>
              </a:rPr>
              <a:t>(</a:t>
            </a:r>
            <a:r>
              <a:rPr lang="en-US" sz="1000">
                <a:solidFill>
                  <a:srgbClr val="A31515"/>
                </a:solidFill>
                <a:highlight>
                  <a:schemeClr val="lt1"/>
                </a:highlight>
                <a:latin typeface="Consolas"/>
                <a:ea typeface="Consolas"/>
                <a:cs typeface="Consolas"/>
                <a:sym typeface="Consolas"/>
              </a:rPr>
              <a:t>"Slithering..."</a:t>
            </a: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marR="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super</a:t>
            </a:r>
            <a:r>
              <a:rPr lang="en-US" sz="1000">
                <a:solidFill>
                  <a:schemeClr val="dk1"/>
                </a:solidFill>
                <a:highlight>
                  <a:schemeClr val="lt1"/>
                </a:highlight>
                <a:latin typeface="Consolas"/>
                <a:ea typeface="Consolas"/>
                <a:cs typeface="Consolas"/>
                <a:sym typeface="Consolas"/>
              </a:rPr>
              <a:t>.</a:t>
            </a:r>
            <a:r>
              <a:rPr lang="en-US" sz="1000">
                <a:solidFill>
                  <a:srgbClr val="795E26"/>
                </a:solidFill>
                <a:highlight>
                  <a:schemeClr val="lt1"/>
                </a:highlight>
                <a:latin typeface="Consolas"/>
                <a:ea typeface="Consolas"/>
                <a:cs typeface="Consolas"/>
                <a:sym typeface="Consolas"/>
              </a:rPr>
              <a:t>move</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distanceInMeters</a:t>
            </a: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FF"/>
                </a:solidFill>
                <a:highlight>
                  <a:schemeClr val="lt1"/>
                </a:highlight>
                <a:latin typeface="Consolas"/>
                <a:ea typeface="Consolas"/>
                <a:cs typeface="Consolas"/>
                <a:sym typeface="Consolas"/>
              </a:rPr>
              <a:t>class</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Horse</a:t>
            </a: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extends</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Animal</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constructor</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name</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string</a:t>
            </a:r>
            <a:r>
              <a:rPr lang="en-US" sz="1000">
                <a:solidFill>
                  <a:schemeClr val="dk1"/>
                </a:solidFill>
                <a:highlight>
                  <a:schemeClr val="lt1"/>
                </a:highlight>
                <a:latin typeface="Consolas"/>
                <a:ea typeface="Consolas"/>
                <a:cs typeface="Consolas"/>
                <a:sym typeface="Consolas"/>
              </a:rPr>
              <a:t>) { </a:t>
            </a:r>
            <a:r>
              <a:rPr lang="en-US" sz="1000">
                <a:solidFill>
                  <a:srgbClr val="0000FF"/>
                </a:solidFill>
                <a:highlight>
                  <a:schemeClr val="lt1"/>
                </a:highlight>
                <a:latin typeface="Consolas"/>
                <a:ea typeface="Consolas"/>
                <a:cs typeface="Consolas"/>
                <a:sym typeface="Consolas"/>
              </a:rPr>
              <a:t>super</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name</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795E26"/>
                </a:solidFill>
                <a:highlight>
                  <a:schemeClr val="lt1"/>
                </a:highlight>
                <a:latin typeface="Consolas"/>
                <a:ea typeface="Consolas"/>
                <a:cs typeface="Consolas"/>
                <a:sym typeface="Consolas"/>
              </a:rPr>
              <a:t>move</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distanceInMeters</a:t>
            </a:r>
            <a:r>
              <a:rPr lang="en-US" sz="1000">
                <a:solidFill>
                  <a:schemeClr val="dk1"/>
                </a:solidFill>
                <a:highlight>
                  <a:schemeClr val="lt1"/>
                </a:highlight>
                <a:latin typeface="Consolas"/>
                <a:ea typeface="Consolas"/>
                <a:cs typeface="Consolas"/>
                <a:sym typeface="Consolas"/>
              </a:rPr>
              <a:t> = </a:t>
            </a:r>
            <a:r>
              <a:rPr lang="en-US" sz="1000">
                <a:solidFill>
                  <a:srgbClr val="09885A"/>
                </a:solidFill>
                <a:highlight>
                  <a:schemeClr val="lt1"/>
                </a:highlight>
                <a:latin typeface="Consolas"/>
                <a:ea typeface="Consolas"/>
                <a:cs typeface="Consolas"/>
                <a:sym typeface="Consolas"/>
              </a:rPr>
              <a:t>45</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console</a:t>
            </a:r>
            <a:r>
              <a:rPr lang="en-US" sz="1000">
                <a:solidFill>
                  <a:schemeClr val="dk1"/>
                </a:solidFill>
                <a:highlight>
                  <a:schemeClr val="lt1"/>
                </a:highlight>
                <a:latin typeface="Consolas"/>
                <a:ea typeface="Consolas"/>
                <a:cs typeface="Consolas"/>
                <a:sym typeface="Consolas"/>
              </a:rPr>
              <a:t>.</a:t>
            </a:r>
            <a:r>
              <a:rPr lang="en-US" sz="1000">
                <a:solidFill>
                  <a:srgbClr val="795E26"/>
                </a:solidFill>
                <a:highlight>
                  <a:schemeClr val="lt1"/>
                </a:highlight>
                <a:latin typeface="Consolas"/>
                <a:ea typeface="Consolas"/>
                <a:cs typeface="Consolas"/>
                <a:sym typeface="Consolas"/>
              </a:rPr>
              <a:t>log</a:t>
            </a:r>
            <a:r>
              <a:rPr lang="en-US" sz="1000">
                <a:solidFill>
                  <a:schemeClr val="dk1"/>
                </a:solidFill>
                <a:highlight>
                  <a:schemeClr val="lt1"/>
                </a:highlight>
                <a:latin typeface="Consolas"/>
                <a:ea typeface="Consolas"/>
                <a:cs typeface="Consolas"/>
                <a:sym typeface="Consolas"/>
              </a:rPr>
              <a:t>(</a:t>
            </a:r>
            <a:r>
              <a:rPr lang="en-US" sz="1000">
                <a:solidFill>
                  <a:srgbClr val="A31515"/>
                </a:solidFill>
                <a:highlight>
                  <a:schemeClr val="lt1"/>
                </a:highlight>
                <a:latin typeface="Consolas"/>
                <a:ea typeface="Consolas"/>
                <a:cs typeface="Consolas"/>
                <a:sym typeface="Consolas"/>
              </a:rPr>
              <a:t>"Galloping..."</a:t>
            </a: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super</a:t>
            </a:r>
            <a:r>
              <a:rPr lang="en-US" sz="1000">
                <a:solidFill>
                  <a:schemeClr val="dk1"/>
                </a:solidFill>
                <a:highlight>
                  <a:schemeClr val="lt1"/>
                </a:highlight>
                <a:latin typeface="Consolas"/>
                <a:ea typeface="Consolas"/>
                <a:cs typeface="Consolas"/>
                <a:sym typeface="Consolas"/>
              </a:rPr>
              <a:t>.</a:t>
            </a:r>
            <a:r>
              <a:rPr lang="en-US" sz="1000">
                <a:solidFill>
                  <a:srgbClr val="795E26"/>
                </a:solidFill>
                <a:highlight>
                  <a:schemeClr val="lt1"/>
                </a:highlight>
                <a:latin typeface="Consolas"/>
                <a:ea typeface="Consolas"/>
                <a:cs typeface="Consolas"/>
                <a:sym typeface="Consolas"/>
              </a:rPr>
              <a:t>move</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distanceInMeters</a:t>
            </a: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a:t>
            </a:r>
            <a:endParaRPr sz="1000">
              <a:solidFill>
                <a:schemeClr val="dk1"/>
              </a:solidFill>
              <a:latin typeface="Arial"/>
              <a:ea typeface="Arial"/>
              <a:cs typeface="Arial"/>
              <a:sym typeface="Arial"/>
            </a:endParaRPr>
          </a:p>
          <a:p>
            <a:pPr indent="0" lvl="0" marL="0" rtl="0" algn="l">
              <a:lnSpc>
                <a:spcPct val="135714"/>
              </a:lnSpc>
              <a:spcBef>
                <a:spcPts val="0"/>
              </a:spcBef>
              <a:spcAft>
                <a:spcPts val="0"/>
              </a:spcAft>
              <a:buNone/>
            </a:pPr>
            <a:r>
              <a:t/>
            </a:r>
            <a:endParaRPr sz="1000">
              <a:solidFill>
                <a:schemeClr val="dk1"/>
              </a:solidFill>
              <a:highlight>
                <a:schemeClr val="lt1"/>
              </a:highlight>
              <a:latin typeface="Consolas"/>
              <a:ea typeface="Consolas"/>
              <a:cs typeface="Consolas"/>
              <a:sym typeface="Consola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2" name="Shape 1282"/>
        <p:cNvGrpSpPr/>
        <p:nvPr/>
      </p:nvGrpSpPr>
      <p:grpSpPr>
        <a:xfrm>
          <a:off x="0" y="0"/>
          <a:ext cx="0" cy="0"/>
          <a:chOff x="0" y="0"/>
          <a:chExt cx="0" cy="0"/>
        </a:xfrm>
      </p:grpSpPr>
      <p:sp>
        <p:nvSpPr>
          <p:cNvPr id="1283" name="Google Shape;1283;p87"/>
          <p:cNvSpPr txBox="1"/>
          <p:nvPr>
            <p:ph idx="1" type="body"/>
          </p:nvPr>
        </p:nvSpPr>
        <p:spPr>
          <a:xfrm>
            <a:off x="6240475" y="1223825"/>
            <a:ext cx="5280900" cy="5144700"/>
          </a:xfrm>
          <a:prstGeom prst="rect">
            <a:avLst/>
          </a:prstGeom>
        </p:spPr>
        <p:txBody>
          <a:bodyPr anchorCtr="0" anchor="ctr" bIns="0" lIns="0" spcFirstLastPara="1" rIns="0" wrap="square" tIns="0">
            <a:noAutofit/>
          </a:bodyPr>
          <a:lstStyle/>
          <a:p>
            <a:pPr indent="0" lvl="0" marL="0" rtl="0" algn="l">
              <a:lnSpc>
                <a:spcPct val="133333"/>
              </a:lnSpc>
              <a:spcBef>
                <a:spcPts val="0"/>
              </a:spcBef>
              <a:spcAft>
                <a:spcPts val="0"/>
              </a:spcAft>
              <a:buClr>
                <a:schemeClr val="dk1"/>
              </a:buClr>
              <a:buSzPts val="1100"/>
              <a:buFont typeface="Arial"/>
              <a:buNone/>
            </a:pPr>
            <a:r>
              <a:rPr lang="en-US" sz="1350">
                <a:solidFill>
                  <a:srgbClr val="0000FF"/>
                </a:solidFill>
                <a:highlight>
                  <a:srgbClr val="FFFFFF"/>
                </a:highlight>
                <a:latin typeface="Consolas"/>
                <a:ea typeface="Consolas"/>
                <a:cs typeface="Consolas"/>
                <a:sym typeface="Consolas"/>
              </a:rPr>
              <a:t>class</a:t>
            </a:r>
            <a:r>
              <a:rPr lang="en-US" sz="1350">
                <a:solidFill>
                  <a:schemeClr val="dk1"/>
                </a:solidFill>
                <a:highlight>
                  <a:srgbClr val="FFFFFF"/>
                </a:highlight>
                <a:latin typeface="Consolas"/>
                <a:ea typeface="Consolas"/>
                <a:cs typeface="Consolas"/>
                <a:sym typeface="Consolas"/>
              </a:rPr>
              <a:t> </a:t>
            </a:r>
            <a:r>
              <a:rPr lang="en-US" sz="1350">
                <a:solidFill>
                  <a:srgbClr val="267F99"/>
                </a:solidFill>
                <a:highlight>
                  <a:srgbClr val="FFFFFF"/>
                </a:highlight>
                <a:latin typeface="Consolas"/>
                <a:ea typeface="Consolas"/>
                <a:cs typeface="Consolas"/>
                <a:sym typeface="Consolas"/>
              </a:rPr>
              <a:t>Person</a:t>
            </a: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001080"/>
                </a:solidFill>
                <a:highlight>
                  <a:srgbClr val="FFFFFF"/>
                </a:highlight>
                <a:latin typeface="Consolas"/>
                <a:ea typeface="Consolas"/>
                <a:cs typeface="Consolas"/>
                <a:sym typeface="Consolas"/>
              </a:rPr>
              <a:t>_name</a:t>
            </a:r>
            <a:r>
              <a:rPr lang="en-US" sz="1350">
                <a:solidFill>
                  <a:schemeClr val="dk1"/>
                </a:solidFill>
                <a:highlight>
                  <a:srgbClr val="FFFFFF"/>
                </a:highlight>
                <a:latin typeface="Consolas"/>
                <a:ea typeface="Consolas"/>
                <a:cs typeface="Consolas"/>
                <a:sym typeface="Consolas"/>
              </a:rPr>
              <a:t> = </a:t>
            </a:r>
            <a:r>
              <a:rPr lang="en-US" sz="1350">
                <a:solidFill>
                  <a:srgbClr val="A31515"/>
                </a:solidFill>
                <a:highlight>
                  <a:srgbClr val="FFFFFF"/>
                </a:highlight>
                <a:latin typeface="Consolas"/>
                <a:ea typeface="Consolas"/>
                <a:cs typeface="Consolas"/>
                <a:sym typeface="Consolas"/>
              </a:rPr>
              <a:t>""</a:t>
            </a:r>
            <a:endParaRPr sz="135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0000FF"/>
                </a:solidFill>
                <a:highlight>
                  <a:srgbClr val="FFFFFF"/>
                </a:highlight>
                <a:latin typeface="Consolas"/>
                <a:ea typeface="Consolas"/>
                <a:cs typeface="Consolas"/>
                <a:sym typeface="Consolas"/>
              </a:rPr>
              <a:t>constructor</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name</a:t>
            </a: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0000FF"/>
                </a:solidFill>
                <a:highlight>
                  <a:srgbClr val="FFFFFF"/>
                </a:highlight>
                <a:latin typeface="Consolas"/>
                <a:ea typeface="Consolas"/>
                <a:cs typeface="Consolas"/>
                <a:sym typeface="Consolas"/>
              </a:rPr>
              <a:t>this</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_name</a:t>
            </a:r>
            <a:r>
              <a:rPr lang="en-US" sz="1350">
                <a:solidFill>
                  <a:schemeClr val="dk1"/>
                </a:solidFill>
                <a:highlight>
                  <a:srgbClr val="FFFFFF"/>
                </a:highlight>
                <a:latin typeface="Consolas"/>
                <a:ea typeface="Consolas"/>
                <a:cs typeface="Consolas"/>
                <a:sym typeface="Consolas"/>
              </a:rPr>
              <a:t> = </a:t>
            </a:r>
            <a:r>
              <a:rPr lang="en-US" sz="1350">
                <a:solidFill>
                  <a:srgbClr val="001080"/>
                </a:solidFill>
                <a:highlight>
                  <a:srgbClr val="FFFFFF"/>
                </a:highlight>
                <a:latin typeface="Consolas"/>
                <a:ea typeface="Consolas"/>
                <a:cs typeface="Consolas"/>
                <a:sym typeface="Consolas"/>
              </a:rPr>
              <a:t>name</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0000FF"/>
                </a:solidFill>
                <a:highlight>
                  <a:srgbClr val="FFFFFF"/>
                </a:highlight>
                <a:latin typeface="Consolas"/>
                <a:ea typeface="Consolas"/>
                <a:cs typeface="Consolas"/>
                <a:sym typeface="Consolas"/>
              </a:rPr>
              <a:t>get</a:t>
            </a:r>
            <a:r>
              <a:rPr lang="en-US" sz="1350">
                <a:solidFill>
                  <a:schemeClr val="dk1"/>
                </a:solidFill>
                <a:highlight>
                  <a:srgbClr val="FFFFFF"/>
                </a:highlight>
                <a:latin typeface="Consolas"/>
                <a:ea typeface="Consolas"/>
                <a:cs typeface="Consolas"/>
                <a:sym typeface="Consolas"/>
              </a:rPr>
              <a:t> </a:t>
            </a:r>
            <a:r>
              <a:rPr lang="en-US" sz="1350">
                <a:solidFill>
                  <a:srgbClr val="795E26"/>
                </a:solidFill>
                <a:highlight>
                  <a:srgbClr val="FFFFFF"/>
                </a:highlight>
                <a:latin typeface="Consolas"/>
                <a:ea typeface="Consolas"/>
                <a:cs typeface="Consolas"/>
                <a:sym typeface="Consolas"/>
              </a:rPr>
              <a:t>name</a:t>
            </a: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AF00DB"/>
                </a:solidFill>
                <a:highlight>
                  <a:srgbClr val="FFFFFF"/>
                </a:highlight>
                <a:latin typeface="Consolas"/>
                <a:ea typeface="Consolas"/>
                <a:cs typeface="Consolas"/>
                <a:sym typeface="Consolas"/>
              </a:rPr>
              <a:t>return</a:t>
            </a:r>
            <a:r>
              <a:rPr lang="en-US" sz="1350">
                <a:solidFill>
                  <a:schemeClr val="dk1"/>
                </a:solidFill>
                <a:highlight>
                  <a:srgbClr val="FFFFFF"/>
                </a:highlight>
                <a:latin typeface="Consolas"/>
                <a:ea typeface="Consolas"/>
                <a:cs typeface="Consolas"/>
                <a:sym typeface="Consolas"/>
              </a:rPr>
              <a:t> </a:t>
            </a:r>
            <a:r>
              <a:rPr lang="en-US" sz="1350">
                <a:solidFill>
                  <a:srgbClr val="0000FF"/>
                </a:solidFill>
                <a:highlight>
                  <a:srgbClr val="FFFFFF"/>
                </a:highlight>
                <a:latin typeface="Consolas"/>
                <a:ea typeface="Consolas"/>
                <a:cs typeface="Consolas"/>
                <a:sym typeface="Consolas"/>
              </a:rPr>
              <a:t>this</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_name</a:t>
            </a:r>
            <a:r>
              <a:rPr lang="en-US" sz="1350">
                <a:solidFill>
                  <a:schemeClr val="dk1"/>
                </a:solidFill>
                <a:highlight>
                  <a:srgbClr val="FFFFFF"/>
                </a:highlight>
                <a:latin typeface="Consolas"/>
                <a:ea typeface="Consolas"/>
                <a:cs typeface="Consolas"/>
                <a:sym typeface="Consolas"/>
              </a:rPr>
              <a:t>.</a:t>
            </a:r>
            <a:r>
              <a:rPr lang="en-US" sz="1350">
                <a:solidFill>
                  <a:srgbClr val="795E26"/>
                </a:solidFill>
                <a:highlight>
                  <a:srgbClr val="FFFFFF"/>
                </a:highlight>
                <a:latin typeface="Consolas"/>
                <a:ea typeface="Consolas"/>
                <a:cs typeface="Consolas"/>
                <a:sym typeface="Consolas"/>
              </a:rPr>
              <a:t>toUpperCase</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0000FF"/>
                </a:solidFill>
                <a:highlight>
                  <a:srgbClr val="FFFFFF"/>
                </a:highlight>
                <a:latin typeface="Consolas"/>
                <a:ea typeface="Consolas"/>
                <a:cs typeface="Consolas"/>
                <a:sym typeface="Consolas"/>
              </a:rPr>
              <a:t>set</a:t>
            </a:r>
            <a:r>
              <a:rPr lang="en-US" sz="1350">
                <a:solidFill>
                  <a:schemeClr val="dk1"/>
                </a:solidFill>
                <a:highlight>
                  <a:srgbClr val="FFFFFF"/>
                </a:highlight>
                <a:latin typeface="Consolas"/>
                <a:ea typeface="Consolas"/>
                <a:cs typeface="Consolas"/>
                <a:sym typeface="Consolas"/>
              </a:rPr>
              <a:t> </a:t>
            </a:r>
            <a:r>
              <a:rPr lang="en-US" sz="1350">
                <a:solidFill>
                  <a:srgbClr val="795E26"/>
                </a:solidFill>
                <a:highlight>
                  <a:srgbClr val="FFFFFF"/>
                </a:highlight>
                <a:latin typeface="Consolas"/>
                <a:ea typeface="Consolas"/>
                <a:cs typeface="Consolas"/>
                <a:sym typeface="Consolas"/>
              </a:rPr>
              <a:t>name</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newName</a:t>
            </a: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0000FF"/>
                </a:solidFill>
                <a:highlight>
                  <a:srgbClr val="FFFFFF"/>
                </a:highlight>
                <a:latin typeface="Consolas"/>
                <a:ea typeface="Consolas"/>
                <a:cs typeface="Consolas"/>
                <a:sym typeface="Consolas"/>
              </a:rPr>
              <a:t>this</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_name</a:t>
            </a:r>
            <a:r>
              <a:rPr lang="en-US" sz="1350">
                <a:solidFill>
                  <a:schemeClr val="dk1"/>
                </a:solidFill>
                <a:highlight>
                  <a:srgbClr val="FFFFFF"/>
                </a:highlight>
                <a:latin typeface="Consolas"/>
                <a:ea typeface="Consolas"/>
                <a:cs typeface="Consolas"/>
                <a:sym typeface="Consolas"/>
              </a:rPr>
              <a:t> = </a:t>
            </a:r>
            <a:r>
              <a:rPr lang="en-US" sz="1350">
                <a:solidFill>
                  <a:srgbClr val="001080"/>
                </a:solidFill>
                <a:highlight>
                  <a:srgbClr val="FFFFFF"/>
                </a:highlight>
                <a:latin typeface="Consolas"/>
                <a:ea typeface="Consolas"/>
                <a:cs typeface="Consolas"/>
                <a:sym typeface="Consolas"/>
              </a:rPr>
              <a:t>newName</a:t>
            </a:r>
            <a:r>
              <a:rPr lang="en-US" sz="1350">
                <a:solidFill>
                  <a:schemeClr val="dk1"/>
                </a:solidFill>
                <a:highlight>
                  <a:srgbClr val="FFFFFF"/>
                </a:highlight>
                <a:latin typeface="Consolas"/>
                <a:ea typeface="Consolas"/>
                <a:cs typeface="Consolas"/>
                <a:sym typeface="Consolas"/>
              </a:rPr>
              <a:t>; </a:t>
            </a:r>
            <a:r>
              <a:rPr lang="en-US" sz="1350">
                <a:solidFill>
                  <a:srgbClr val="008000"/>
                </a:solidFill>
                <a:highlight>
                  <a:srgbClr val="FFFFFF"/>
                </a:highlight>
                <a:latin typeface="Consolas"/>
                <a:ea typeface="Consolas"/>
                <a:cs typeface="Consolas"/>
                <a:sym typeface="Consolas"/>
              </a:rPr>
              <a:t>// validation could be checked here such as only allowing non numerical values</a:t>
            </a:r>
            <a:endParaRPr sz="135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795E26"/>
                </a:solidFill>
                <a:highlight>
                  <a:srgbClr val="FFFFFF"/>
                </a:highlight>
                <a:latin typeface="Consolas"/>
                <a:ea typeface="Consolas"/>
                <a:cs typeface="Consolas"/>
                <a:sym typeface="Consolas"/>
              </a:rPr>
              <a:t>walk</a:t>
            </a: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267F99"/>
                </a:solidFill>
                <a:highlight>
                  <a:srgbClr val="FFFFFF"/>
                </a:highlight>
                <a:latin typeface="Consolas"/>
                <a:ea typeface="Consolas"/>
                <a:cs typeface="Consolas"/>
                <a:sym typeface="Consolas"/>
              </a:rPr>
              <a:t>console</a:t>
            </a:r>
            <a:r>
              <a:rPr lang="en-US" sz="1350">
                <a:solidFill>
                  <a:schemeClr val="dk1"/>
                </a:solidFill>
                <a:highlight>
                  <a:srgbClr val="FFFFFF"/>
                </a:highlight>
                <a:latin typeface="Consolas"/>
                <a:ea typeface="Consolas"/>
                <a:cs typeface="Consolas"/>
                <a:sym typeface="Consolas"/>
              </a:rPr>
              <a:t>.</a:t>
            </a:r>
            <a:r>
              <a:rPr lang="en-US" sz="1350">
                <a:solidFill>
                  <a:srgbClr val="795E26"/>
                </a:solidFill>
                <a:highlight>
                  <a:srgbClr val="FFFFFF"/>
                </a:highlight>
                <a:latin typeface="Consolas"/>
                <a:ea typeface="Consolas"/>
                <a:cs typeface="Consolas"/>
                <a:sym typeface="Consolas"/>
              </a:rPr>
              <a:t>log</a:t>
            </a:r>
            <a:r>
              <a:rPr lang="en-US" sz="1350">
                <a:solidFill>
                  <a:schemeClr val="dk1"/>
                </a:solidFill>
                <a:highlight>
                  <a:srgbClr val="FFFFFF"/>
                </a:highlight>
                <a:latin typeface="Consolas"/>
                <a:ea typeface="Consolas"/>
                <a:cs typeface="Consolas"/>
                <a:sym typeface="Consolas"/>
              </a:rPr>
              <a:t>(</a:t>
            </a:r>
            <a:r>
              <a:rPr lang="en-US" sz="1350">
                <a:solidFill>
                  <a:srgbClr val="0000FF"/>
                </a:solidFill>
                <a:highlight>
                  <a:srgbClr val="FFFFFF"/>
                </a:highlight>
                <a:latin typeface="Consolas"/>
                <a:ea typeface="Consolas"/>
                <a:cs typeface="Consolas"/>
                <a:sym typeface="Consolas"/>
              </a:rPr>
              <a:t>this</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_name</a:t>
            </a:r>
            <a:r>
              <a:rPr lang="en-US" sz="1350">
                <a:solidFill>
                  <a:schemeClr val="dk1"/>
                </a:solidFill>
                <a:highlight>
                  <a:srgbClr val="FFFFFF"/>
                </a:highlight>
                <a:latin typeface="Consolas"/>
                <a:ea typeface="Consolas"/>
                <a:cs typeface="Consolas"/>
                <a:sym typeface="Consolas"/>
              </a:rPr>
              <a:t> + </a:t>
            </a:r>
            <a:r>
              <a:rPr lang="en-US" sz="1350">
                <a:solidFill>
                  <a:srgbClr val="A31515"/>
                </a:solidFill>
                <a:highlight>
                  <a:srgbClr val="FFFFFF"/>
                </a:highlight>
                <a:latin typeface="Consolas"/>
                <a:ea typeface="Consolas"/>
                <a:cs typeface="Consolas"/>
                <a:sym typeface="Consolas"/>
              </a:rPr>
              <a:t>' is walking.'</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0000FF"/>
                </a:solidFill>
                <a:highlight>
                  <a:srgbClr val="FFFFFF"/>
                </a:highlight>
                <a:latin typeface="Consolas"/>
                <a:ea typeface="Consolas"/>
                <a:cs typeface="Consolas"/>
                <a:sym typeface="Consolas"/>
              </a:rPr>
              <a:t>let</a:t>
            </a:r>
            <a:r>
              <a:rPr lang="en-US" sz="1350">
                <a:solidFill>
                  <a:schemeClr val="dk1"/>
                </a:solidFill>
                <a:highlight>
                  <a:srgbClr val="FFFFFF"/>
                </a:highlight>
                <a:latin typeface="Consolas"/>
                <a:ea typeface="Consolas"/>
                <a:cs typeface="Consolas"/>
                <a:sym typeface="Consolas"/>
              </a:rPr>
              <a:t> </a:t>
            </a:r>
            <a:r>
              <a:rPr lang="en-US" sz="1350">
                <a:solidFill>
                  <a:srgbClr val="001080"/>
                </a:solidFill>
                <a:highlight>
                  <a:srgbClr val="FFFFFF"/>
                </a:highlight>
                <a:latin typeface="Consolas"/>
                <a:ea typeface="Consolas"/>
                <a:cs typeface="Consolas"/>
                <a:sym typeface="Consolas"/>
              </a:rPr>
              <a:t>bob</a:t>
            </a:r>
            <a:r>
              <a:rPr lang="en-US" sz="1350">
                <a:solidFill>
                  <a:schemeClr val="dk1"/>
                </a:solidFill>
                <a:highlight>
                  <a:srgbClr val="FFFFFF"/>
                </a:highlight>
                <a:latin typeface="Consolas"/>
                <a:ea typeface="Consolas"/>
                <a:cs typeface="Consolas"/>
                <a:sym typeface="Consolas"/>
              </a:rPr>
              <a:t> = </a:t>
            </a:r>
            <a:r>
              <a:rPr lang="en-US" sz="1350">
                <a:solidFill>
                  <a:srgbClr val="0000FF"/>
                </a:solidFill>
                <a:highlight>
                  <a:srgbClr val="FFFFFF"/>
                </a:highlight>
                <a:latin typeface="Consolas"/>
                <a:ea typeface="Consolas"/>
                <a:cs typeface="Consolas"/>
                <a:sym typeface="Consolas"/>
              </a:rPr>
              <a:t>new</a:t>
            </a:r>
            <a:r>
              <a:rPr lang="en-US" sz="1350">
                <a:solidFill>
                  <a:schemeClr val="dk1"/>
                </a:solidFill>
                <a:highlight>
                  <a:srgbClr val="FFFFFF"/>
                </a:highlight>
                <a:latin typeface="Consolas"/>
                <a:ea typeface="Consolas"/>
                <a:cs typeface="Consolas"/>
                <a:sym typeface="Consolas"/>
              </a:rPr>
              <a:t> </a:t>
            </a:r>
            <a:r>
              <a:rPr lang="en-US" sz="1350">
                <a:solidFill>
                  <a:srgbClr val="267F99"/>
                </a:solidFill>
                <a:highlight>
                  <a:srgbClr val="FFFFFF"/>
                </a:highlight>
                <a:latin typeface="Consolas"/>
                <a:ea typeface="Consolas"/>
                <a:cs typeface="Consolas"/>
                <a:sym typeface="Consolas"/>
              </a:rPr>
              <a:t>Person</a:t>
            </a:r>
            <a:r>
              <a:rPr lang="en-US" sz="1350">
                <a:solidFill>
                  <a:schemeClr val="dk1"/>
                </a:solidFill>
                <a:highlight>
                  <a:srgbClr val="FFFFFF"/>
                </a:highlight>
                <a:latin typeface="Consolas"/>
                <a:ea typeface="Consolas"/>
                <a:cs typeface="Consolas"/>
                <a:sym typeface="Consolas"/>
              </a:rPr>
              <a:t>(</a:t>
            </a:r>
            <a:r>
              <a:rPr lang="en-US" sz="1350">
                <a:solidFill>
                  <a:srgbClr val="A31515"/>
                </a:solidFill>
                <a:highlight>
                  <a:srgbClr val="FFFFFF"/>
                </a:highlight>
                <a:latin typeface="Consolas"/>
                <a:ea typeface="Consolas"/>
                <a:cs typeface="Consolas"/>
                <a:sym typeface="Consolas"/>
              </a:rPr>
              <a:t>'Bob'</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267F99"/>
                </a:solidFill>
                <a:highlight>
                  <a:srgbClr val="FFFFFF"/>
                </a:highlight>
                <a:latin typeface="Consolas"/>
                <a:ea typeface="Consolas"/>
                <a:cs typeface="Consolas"/>
                <a:sym typeface="Consolas"/>
              </a:rPr>
              <a:t>console</a:t>
            </a:r>
            <a:r>
              <a:rPr lang="en-US" sz="1350">
                <a:solidFill>
                  <a:schemeClr val="dk1"/>
                </a:solidFill>
                <a:highlight>
                  <a:srgbClr val="FFFFFF"/>
                </a:highlight>
                <a:latin typeface="Consolas"/>
                <a:ea typeface="Consolas"/>
                <a:cs typeface="Consolas"/>
                <a:sym typeface="Consolas"/>
              </a:rPr>
              <a:t>.</a:t>
            </a:r>
            <a:r>
              <a:rPr lang="en-US" sz="1350">
                <a:solidFill>
                  <a:srgbClr val="795E26"/>
                </a:solidFill>
                <a:highlight>
                  <a:srgbClr val="FFFFFF"/>
                </a:highlight>
                <a:latin typeface="Consolas"/>
                <a:ea typeface="Consolas"/>
                <a:cs typeface="Consolas"/>
                <a:sym typeface="Consolas"/>
              </a:rPr>
              <a:t>log</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bob</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name</a:t>
            </a:r>
            <a:r>
              <a:rPr lang="en-US" sz="1350">
                <a:solidFill>
                  <a:schemeClr val="dk1"/>
                </a:solidFill>
                <a:highlight>
                  <a:srgbClr val="FFFFFF"/>
                </a:highlight>
                <a:latin typeface="Consolas"/>
                <a:ea typeface="Consolas"/>
                <a:cs typeface="Consolas"/>
                <a:sym typeface="Consolas"/>
              </a:rPr>
              <a:t>); </a:t>
            </a:r>
            <a:r>
              <a:rPr lang="en-US" sz="1350">
                <a:solidFill>
                  <a:srgbClr val="008000"/>
                </a:solidFill>
                <a:highlight>
                  <a:srgbClr val="FFFFFF"/>
                </a:highlight>
                <a:latin typeface="Consolas"/>
                <a:ea typeface="Consolas"/>
                <a:cs typeface="Consolas"/>
                <a:sym typeface="Consolas"/>
              </a:rPr>
              <a:t>// Outputs 'BOB'</a:t>
            </a:r>
            <a:endParaRPr sz="1350">
              <a:solidFill>
                <a:srgbClr val="008000"/>
              </a:solidFill>
              <a:highlight>
                <a:srgbClr val="FFFFFF"/>
              </a:highlight>
              <a:latin typeface="Consolas"/>
              <a:ea typeface="Consolas"/>
              <a:cs typeface="Consolas"/>
              <a:sym typeface="Consolas"/>
            </a:endParaRPr>
          </a:p>
          <a:p>
            <a:pPr indent="0" lvl="0" marL="0" rtl="0" algn="l">
              <a:spcBef>
                <a:spcPts val="0"/>
              </a:spcBef>
              <a:spcAft>
                <a:spcPts val="600"/>
              </a:spcAft>
              <a:buNone/>
            </a:pPr>
            <a:r>
              <a:rPr lang="en-US" sz="1350">
                <a:solidFill>
                  <a:schemeClr val="dk1"/>
                </a:solidFill>
                <a:highlight>
                  <a:srgbClr val="FFFFFF"/>
                </a:highlight>
                <a:latin typeface="Inconsolata"/>
                <a:ea typeface="Inconsolata"/>
                <a:cs typeface="Inconsolata"/>
                <a:sym typeface="Inconsolata"/>
              </a:rPr>
              <a:t> </a:t>
            </a:r>
            <a:endParaRPr/>
          </a:p>
        </p:txBody>
      </p:sp>
      <p:sp>
        <p:nvSpPr>
          <p:cNvPr id="1284" name="Google Shape;1284;p87"/>
          <p:cNvSpPr txBox="1"/>
          <p:nvPr>
            <p:ph type="title"/>
          </p:nvPr>
        </p:nvSpPr>
        <p:spPr>
          <a:xfrm>
            <a:off x="858597" y="370575"/>
            <a:ext cx="77313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Properties</a:t>
            </a:r>
            <a:r>
              <a:rPr lang="en-US"/>
              <a:t> and getters and setters</a:t>
            </a:r>
            <a:endParaRPr/>
          </a:p>
        </p:txBody>
      </p:sp>
      <p:sp>
        <p:nvSpPr>
          <p:cNvPr id="1285" name="Google Shape;1285;p87"/>
          <p:cNvSpPr txBox="1"/>
          <p:nvPr>
            <p:ph idx="1" type="body"/>
          </p:nvPr>
        </p:nvSpPr>
        <p:spPr>
          <a:xfrm>
            <a:off x="1075325" y="1366975"/>
            <a:ext cx="4808100" cy="51447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600">
                <a:solidFill>
                  <a:srgbClr val="000000"/>
                </a:solidFill>
              </a:rPr>
              <a:t>With the JavaScript field declaration syntax</a:t>
            </a:r>
            <a:r>
              <a:rPr lang="en-US" sz="1600">
                <a:solidFill>
                  <a:srgbClr val="0000FF"/>
                </a:solidFill>
                <a:highlight>
                  <a:srgbClr val="FFFFFF"/>
                </a:highlight>
              </a:rPr>
              <a:t>, class definitions </a:t>
            </a:r>
            <a:r>
              <a:rPr lang="en-US" sz="1600">
                <a:solidFill>
                  <a:srgbClr val="000000"/>
                </a:solidFill>
              </a:rPr>
              <a:t>become more self-documenting, and the fields are always present.</a:t>
            </a:r>
            <a:endParaRPr sz="1600">
              <a:solidFill>
                <a:srgbClr val="000000"/>
              </a:solidFill>
            </a:endParaRPr>
          </a:p>
          <a:p>
            <a:pPr indent="0" lvl="0" marL="0" marR="0" rtl="0" algn="l">
              <a:lnSpc>
                <a:spcPct val="100000"/>
              </a:lnSpc>
              <a:spcBef>
                <a:spcPts val="600"/>
              </a:spcBef>
              <a:spcAft>
                <a:spcPts val="0"/>
              </a:spcAft>
              <a:buNone/>
            </a:pPr>
            <a:r>
              <a:rPr lang="en-US" sz="1600">
                <a:solidFill>
                  <a:srgbClr val="000000"/>
                </a:solidFill>
              </a:rPr>
              <a:t>As seen above, the fields can be declared with or without a default value. In TypeScript with strict options enabled, declaring field variables is mandatory. </a:t>
            </a:r>
            <a:endParaRPr sz="1600">
              <a:solidFill>
                <a:srgbClr val="000000"/>
              </a:solidFill>
            </a:endParaRPr>
          </a:p>
          <a:p>
            <a:pPr indent="0" lvl="0" marL="0" marR="0" rtl="0" algn="l">
              <a:lnSpc>
                <a:spcPct val="100000"/>
              </a:lnSpc>
              <a:spcBef>
                <a:spcPts val="600"/>
              </a:spcBef>
              <a:spcAft>
                <a:spcPts val="0"/>
              </a:spcAft>
              <a:buNone/>
            </a:pPr>
            <a:r>
              <a:t/>
            </a:r>
            <a:endParaRPr sz="1600">
              <a:solidFill>
                <a:srgbClr val="000000"/>
              </a:solidFill>
            </a:endParaRPr>
          </a:p>
          <a:p>
            <a:pPr indent="0" lvl="0" marL="0" marR="0" rtl="0" algn="l">
              <a:lnSpc>
                <a:spcPct val="100000"/>
              </a:lnSpc>
              <a:spcBef>
                <a:spcPts val="600"/>
              </a:spcBef>
              <a:spcAft>
                <a:spcPts val="0"/>
              </a:spcAft>
              <a:buNone/>
            </a:pPr>
            <a:r>
              <a:rPr lang="en-US" sz="1600">
                <a:solidFill>
                  <a:srgbClr val="000000"/>
                </a:solidFill>
              </a:rPr>
              <a:t>A </a:t>
            </a:r>
            <a:r>
              <a:rPr b="1" lang="en-US" sz="1600">
                <a:solidFill>
                  <a:srgbClr val="000000"/>
                </a:solidFill>
              </a:rPr>
              <a:t>getter</a:t>
            </a:r>
            <a:r>
              <a:rPr lang="en-US" sz="1600">
                <a:solidFill>
                  <a:srgbClr val="000000"/>
                </a:solidFill>
              </a:rPr>
              <a:t> is a method that gets the value of a specific property. A </a:t>
            </a:r>
            <a:r>
              <a:rPr b="1" lang="en-US" sz="1600">
                <a:solidFill>
                  <a:srgbClr val="000000"/>
                </a:solidFill>
              </a:rPr>
              <a:t>setter</a:t>
            </a:r>
            <a:r>
              <a:rPr lang="en-US" sz="1600">
                <a:solidFill>
                  <a:srgbClr val="000000"/>
                </a:solidFill>
              </a:rPr>
              <a:t> is a method that sets the value of a specific property. Getters and setters can be defined on any predefined core object or user-defined object that supports the addition of new properties. </a:t>
            </a:r>
            <a:endParaRPr sz="1600">
              <a:solidFill>
                <a:srgbClr val="000000"/>
              </a:solidFill>
            </a:endParaRPr>
          </a:p>
          <a:p>
            <a:pPr indent="0" lvl="0" marL="0" marR="0" rtl="0" algn="l">
              <a:lnSpc>
                <a:spcPct val="100000"/>
              </a:lnSpc>
              <a:spcBef>
                <a:spcPts val="600"/>
              </a:spcBef>
              <a:spcAft>
                <a:spcPts val="0"/>
              </a:spcAft>
              <a:buNone/>
            </a:pPr>
            <a:r>
              <a:rPr lang="en-US" sz="1600">
                <a:solidFill>
                  <a:srgbClr val="000000"/>
                </a:solidFill>
              </a:rPr>
              <a:t>The syntax for defining getters and setters uses the object literal syntax.</a:t>
            </a:r>
            <a:endParaRPr sz="1600">
              <a:solidFill>
                <a:srgbClr val="000000"/>
              </a:solidFill>
            </a:endParaRPr>
          </a:p>
          <a:p>
            <a:pPr indent="0" lvl="0" marL="0" marR="0" rtl="0" algn="l">
              <a:lnSpc>
                <a:spcPct val="100000"/>
              </a:lnSpc>
              <a:spcBef>
                <a:spcPts val="600"/>
              </a:spcBef>
              <a:spcAft>
                <a:spcPts val="0"/>
              </a:spcAft>
              <a:buNone/>
            </a:pPr>
            <a:r>
              <a:t/>
            </a:r>
            <a:endParaRPr sz="1600">
              <a:solidFill>
                <a:srgbClr val="000000"/>
              </a:solidFill>
            </a:endParaRPr>
          </a:p>
          <a:p>
            <a:pPr indent="0" lvl="0" marL="0" marR="0" rtl="0" algn="l">
              <a:lnSpc>
                <a:spcPct val="100000"/>
              </a:lnSpc>
              <a:spcBef>
                <a:spcPts val="600"/>
              </a:spcBef>
              <a:spcAft>
                <a:spcPts val="0"/>
              </a:spcAft>
              <a:buNone/>
            </a:pPr>
            <a:r>
              <a:t/>
            </a:r>
            <a:endParaRPr sz="1600">
              <a:solidFill>
                <a:srgbClr val="000000"/>
              </a:solidFill>
            </a:endParaRPr>
          </a:p>
          <a:p>
            <a:pPr indent="0" lvl="0" marL="0" marR="0" rtl="0" algn="l">
              <a:lnSpc>
                <a:spcPct val="100000"/>
              </a:lnSpc>
              <a:spcBef>
                <a:spcPts val="600"/>
              </a:spcBef>
              <a:spcAft>
                <a:spcPts val="600"/>
              </a:spcAft>
              <a:buNone/>
            </a:pPr>
            <a:r>
              <a:t/>
            </a:r>
            <a:endParaRPr sz="1600">
              <a:solidFill>
                <a:srgbClr val="000000"/>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0" name="Shape 1290"/>
        <p:cNvGrpSpPr/>
        <p:nvPr/>
      </p:nvGrpSpPr>
      <p:grpSpPr>
        <a:xfrm>
          <a:off x="0" y="0"/>
          <a:ext cx="0" cy="0"/>
          <a:chOff x="0" y="0"/>
          <a:chExt cx="0" cy="0"/>
        </a:xfrm>
      </p:grpSpPr>
      <p:sp>
        <p:nvSpPr>
          <p:cNvPr id="1291" name="Google Shape;1291;p88"/>
          <p:cNvSpPr txBox="1"/>
          <p:nvPr>
            <p:ph idx="1" type="body"/>
          </p:nvPr>
        </p:nvSpPr>
        <p:spPr>
          <a:xfrm>
            <a:off x="6502400" y="1281550"/>
            <a:ext cx="5347800" cy="5151600"/>
          </a:xfrm>
          <a:prstGeom prst="rect">
            <a:avLst/>
          </a:prstGeom>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18288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class</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Person2</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private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_name</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string</a:t>
            </a:r>
            <a:endParaRPr sz="1200">
              <a:solidFill>
                <a:srgbClr val="267F99"/>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constructor</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_name</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public</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_name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toUpperCase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public</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set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newName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_name</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newName</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validation could be checked here such as only allowing non numerical values</a:t>
            </a:r>
            <a:endParaRPr sz="12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public</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walk</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_name</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 is walking.'</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bob</a:t>
            </a:r>
            <a:r>
              <a:rPr lang="en-US" sz="1200">
                <a:solidFill>
                  <a:schemeClr val="dk1"/>
                </a:solidFill>
                <a:highlight>
                  <a:srgbClr val="FFFFFF"/>
                </a:highlight>
                <a:latin typeface="Consolas"/>
                <a:ea typeface="Consolas"/>
                <a:cs typeface="Consolas"/>
                <a:sym typeface="Consolas"/>
              </a:rPr>
              <a:t> = </a:t>
            </a:r>
            <a:r>
              <a:rPr lang="en-US" sz="1200">
                <a:solidFill>
                  <a:srgbClr val="0000FF"/>
                </a:solidFill>
                <a:highlight>
                  <a:srgbClr val="FFFFFF"/>
                </a:highlight>
                <a:latin typeface="Consolas"/>
                <a:ea typeface="Consolas"/>
                <a:cs typeface="Consolas"/>
                <a:sym typeface="Consolas"/>
              </a:rPr>
              <a:t>new</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Person2</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'Bob'</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bob</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Outputs 'BOB'</a:t>
            </a:r>
            <a:endParaRPr sz="1200">
              <a:solidFill>
                <a:srgbClr val="008000"/>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None/>
            </a:pPr>
            <a:r>
              <a:t/>
            </a:r>
            <a:endParaRPr sz="1200">
              <a:solidFill>
                <a:srgbClr val="0000FF"/>
              </a:solidFill>
              <a:highlight>
                <a:srgbClr val="FFFFFF"/>
              </a:highlight>
              <a:latin typeface="Consolas"/>
              <a:ea typeface="Consolas"/>
              <a:cs typeface="Consolas"/>
              <a:sym typeface="Consolas"/>
            </a:endParaRPr>
          </a:p>
        </p:txBody>
      </p:sp>
      <p:sp>
        <p:nvSpPr>
          <p:cNvPr id="1292" name="Google Shape;1292;p88"/>
          <p:cNvSpPr txBox="1"/>
          <p:nvPr>
            <p:ph type="title"/>
          </p:nvPr>
        </p:nvSpPr>
        <p:spPr>
          <a:xfrm>
            <a:off x="858597" y="370575"/>
            <a:ext cx="77313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Public, private and protected modifiers</a:t>
            </a:r>
            <a:endParaRPr/>
          </a:p>
        </p:txBody>
      </p:sp>
      <p:sp>
        <p:nvSpPr>
          <p:cNvPr id="1293" name="Google Shape;1293;p88"/>
          <p:cNvSpPr txBox="1"/>
          <p:nvPr>
            <p:ph idx="1" type="body"/>
          </p:nvPr>
        </p:nvSpPr>
        <p:spPr>
          <a:xfrm>
            <a:off x="1075325" y="1281550"/>
            <a:ext cx="4808100" cy="5151600"/>
          </a:xfrm>
          <a:prstGeom prst="rect">
            <a:avLst/>
          </a:prstGeom>
          <a:ln cap="flat" cmpd="sng" w="9525">
            <a:solidFill>
              <a:schemeClr val="dk2"/>
            </a:solidFill>
            <a:prstDash val="solid"/>
            <a:round/>
            <a:headEnd len="sm" w="sm" type="none"/>
            <a:tailEnd len="sm" w="sm" type="none"/>
          </a:ln>
        </p:spPr>
        <p:txBody>
          <a:bodyPr anchorCtr="0" anchor="t" bIns="0" lIns="0" spcFirstLastPara="1" rIns="0" wrap="square" tIns="0">
            <a:noAutofit/>
          </a:bodyPr>
          <a:lstStyle/>
          <a:p>
            <a:pPr indent="0" lvl="0" marL="182880" marR="182880" rtl="0" algn="l">
              <a:lnSpc>
                <a:spcPct val="115000"/>
              </a:lnSpc>
              <a:spcBef>
                <a:spcPts val="1300"/>
              </a:spcBef>
              <a:spcAft>
                <a:spcPts val="0"/>
              </a:spcAft>
              <a:buNone/>
            </a:pPr>
            <a:r>
              <a:rPr lang="en-US" sz="1800">
                <a:solidFill>
                  <a:schemeClr val="dk1"/>
                </a:solidFill>
              </a:rPr>
              <a:t>By default, in TypeScript every member is marked as </a:t>
            </a:r>
            <a:r>
              <a:rPr b="1" lang="en-US" sz="1800">
                <a:solidFill>
                  <a:schemeClr val="dk1"/>
                </a:solidFill>
              </a:rPr>
              <a:t>public</a:t>
            </a:r>
            <a:r>
              <a:rPr lang="en-US" sz="1800">
                <a:solidFill>
                  <a:schemeClr val="dk1"/>
                </a:solidFill>
              </a:rPr>
              <a:t>. Every member without any modifier behaves as if marked by public. </a:t>
            </a:r>
            <a:endParaRPr sz="1800">
              <a:solidFill>
                <a:schemeClr val="dk1"/>
              </a:solidFill>
            </a:endParaRPr>
          </a:p>
          <a:p>
            <a:pPr indent="0" lvl="0" marL="182880" marR="182880" rtl="0" algn="l">
              <a:lnSpc>
                <a:spcPct val="115000"/>
              </a:lnSpc>
              <a:spcBef>
                <a:spcPts val="1300"/>
              </a:spcBef>
              <a:spcAft>
                <a:spcPts val="0"/>
              </a:spcAft>
              <a:buNone/>
            </a:pPr>
            <a:r>
              <a:rPr lang="en-US" sz="1800">
                <a:solidFill>
                  <a:schemeClr val="dk1"/>
                </a:solidFill>
              </a:rPr>
              <a:t>When a member is marked as </a:t>
            </a:r>
            <a:r>
              <a:rPr b="1" lang="en-US" sz="1800">
                <a:solidFill>
                  <a:schemeClr val="dk1"/>
                </a:solidFill>
              </a:rPr>
              <a:t>private </a:t>
            </a:r>
            <a:r>
              <a:rPr lang="en-US" sz="1800">
                <a:solidFill>
                  <a:schemeClr val="dk1"/>
                </a:solidFill>
              </a:rPr>
              <a:t>it is not possible access to it outside the class.</a:t>
            </a:r>
            <a:endParaRPr sz="1800">
              <a:solidFill>
                <a:schemeClr val="dk1"/>
              </a:solidFill>
            </a:endParaRPr>
          </a:p>
          <a:p>
            <a:pPr indent="0" lvl="0" marL="182880" marR="182880" rtl="0" algn="l">
              <a:lnSpc>
                <a:spcPct val="115000"/>
              </a:lnSpc>
              <a:spcBef>
                <a:spcPts val="1300"/>
              </a:spcBef>
              <a:spcAft>
                <a:spcPts val="0"/>
              </a:spcAft>
              <a:buNone/>
            </a:pPr>
            <a:r>
              <a:rPr lang="en-US" sz="1800">
                <a:solidFill>
                  <a:schemeClr val="dk1"/>
                </a:solidFill>
              </a:rPr>
              <a:t>When a member is marked as </a:t>
            </a:r>
            <a:r>
              <a:rPr b="1" lang="en-US" sz="1800">
                <a:solidFill>
                  <a:schemeClr val="dk1"/>
                </a:solidFill>
              </a:rPr>
              <a:t>protected </a:t>
            </a:r>
            <a:r>
              <a:rPr lang="en-US" sz="1800">
                <a:solidFill>
                  <a:schemeClr val="dk1"/>
                </a:solidFill>
              </a:rPr>
              <a:t>it is ony possible to access it from members from the class or its subclasses.</a:t>
            </a:r>
            <a:endParaRPr sz="1800">
              <a:solidFill>
                <a:schemeClr val="dk1"/>
              </a:solidFill>
            </a:endParaRPr>
          </a:p>
          <a:p>
            <a:pPr indent="0" lvl="0" marL="182880" marR="182880" rtl="0" algn="l">
              <a:lnSpc>
                <a:spcPct val="115000"/>
              </a:lnSpc>
              <a:spcBef>
                <a:spcPts val="1300"/>
              </a:spcBef>
              <a:spcAft>
                <a:spcPts val="0"/>
              </a:spcAft>
              <a:buNone/>
            </a:pPr>
            <a:r>
              <a:t/>
            </a:r>
            <a:endParaRPr sz="1800">
              <a:solidFill>
                <a:schemeClr val="dk1"/>
              </a:solidFill>
            </a:endParaRPr>
          </a:p>
          <a:p>
            <a:pPr indent="0" lvl="0" marL="182880" marR="182880" rtl="0" algn="l">
              <a:lnSpc>
                <a:spcPct val="115000"/>
              </a:lnSpc>
              <a:spcBef>
                <a:spcPts val="1300"/>
              </a:spcBef>
              <a:spcAft>
                <a:spcPts val="1300"/>
              </a:spcAft>
              <a:buClr>
                <a:schemeClr val="dk1"/>
              </a:buClr>
              <a:buSzPts val="1100"/>
              <a:buFont typeface="Arial"/>
              <a:buNone/>
            </a:pPr>
            <a:r>
              <a:t/>
            </a:r>
            <a:endParaRPr sz="1800">
              <a:solidFill>
                <a:schemeClr val="dk1"/>
              </a:solidFill>
            </a:endParaRPr>
          </a:p>
        </p:txBody>
      </p:sp>
      <p:pic>
        <p:nvPicPr>
          <p:cNvPr id="1294" name="Google Shape;1294;p88"/>
          <p:cNvPicPr preferRelativeResize="0"/>
          <p:nvPr/>
        </p:nvPicPr>
        <p:blipFill>
          <a:blip r:embed="rId3">
            <a:alphaModFix/>
          </a:blip>
          <a:stretch>
            <a:fillRect/>
          </a:stretch>
        </p:blipFill>
        <p:spPr>
          <a:xfrm>
            <a:off x="6132550" y="1281550"/>
            <a:ext cx="369848" cy="348699"/>
          </a:xfrm>
          <a:prstGeom prst="rect">
            <a:avLst/>
          </a:prstGeom>
          <a:noFill/>
          <a:ln>
            <a:noFill/>
          </a:ln>
        </p:spPr>
      </p:pic>
      <p:pic>
        <p:nvPicPr>
          <p:cNvPr id="1295" name="Google Shape;1295;p88"/>
          <p:cNvPicPr preferRelativeResize="0"/>
          <p:nvPr/>
        </p:nvPicPr>
        <p:blipFill>
          <a:blip r:embed="rId3">
            <a:alphaModFix/>
          </a:blip>
          <a:stretch>
            <a:fillRect/>
          </a:stretch>
        </p:blipFill>
        <p:spPr>
          <a:xfrm>
            <a:off x="705475" y="1281550"/>
            <a:ext cx="369848" cy="34869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0" name="Shape 1300"/>
        <p:cNvGrpSpPr/>
        <p:nvPr/>
      </p:nvGrpSpPr>
      <p:grpSpPr>
        <a:xfrm>
          <a:off x="0" y="0"/>
          <a:ext cx="0" cy="0"/>
          <a:chOff x="0" y="0"/>
          <a:chExt cx="0" cy="0"/>
        </a:xfrm>
      </p:grpSpPr>
      <p:sp>
        <p:nvSpPr>
          <p:cNvPr id="1301" name="Google Shape;1301;p89"/>
          <p:cNvSpPr txBox="1"/>
          <p:nvPr>
            <p:ph idx="2" type="body"/>
          </p:nvPr>
        </p:nvSpPr>
        <p:spPr>
          <a:xfrm>
            <a:off x="863475" y="1268400"/>
            <a:ext cx="5093400" cy="5247900"/>
          </a:xfrm>
          <a:prstGeom prst="rect">
            <a:avLst/>
          </a:prstGeom>
          <a:ln>
            <a:noFill/>
          </a:ln>
        </p:spPr>
        <p:txBody>
          <a:bodyPr anchorCtr="0" anchor="t" bIns="0" lIns="0" spcFirstLastPara="1" rIns="0" wrap="square" tIns="0">
            <a:noAutofit/>
          </a:bodyPr>
          <a:lstStyle/>
          <a:p>
            <a:pPr indent="0" lvl="0" marL="0" marR="91440" rtl="0" algn="l">
              <a:lnSpc>
                <a:spcPct val="100000"/>
              </a:lnSpc>
              <a:spcBef>
                <a:spcPts val="0"/>
              </a:spcBef>
              <a:spcAft>
                <a:spcPts val="0"/>
              </a:spcAft>
              <a:buNone/>
            </a:pPr>
            <a:r>
              <a:rPr lang="en-US" sz="1400">
                <a:solidFill>
                  <a:schemeClr val="dk1"/>
                </a:solidFill>
              </a:rPr>
              <a:t>The </a:t>
            </a:r>
            <a:r>
              <a:rPr b="1" lang="en-US" sz="1400">
                <a:solidFill>
                  <a:schemeClr val="dk1"/>
                </a:solidFill>
              </a:rPr>
              <a:t>destructuring assignment</a:t>
            </a:r>
            <a:r>
              <a:rPr lang="en-US" sz="1400">
                <a:solidFill>
                  <a:schemeClr val="dk1"/>
                </a:solidFill>
              </a:rPr>
              <a:t> syntax is a JavaScript expression that makes it possible to unpack values from arrays, or properties from objects, into distinct variables.</a:t>
            </a:r>
            <a:endParaRPr sz="1400">
              <a:solidFill>
                <a:schemeClr val="dk1"/>
              </a:solidFill>
            </a:endParaRPr>
          </a:p>
          <a:p>
            <a:pPr indent="0" lvl="0" marL="0" marR="91440" rtl="0" algn="l">
              <a:lnSpc>
                <a:spcPct val="100000"/>
              </a:lnSpc>
              <a:spcBef>
                <a:spcPts val="600"/>
              </a:spcBef>
              <a:spcAft>
                <a:spcPts val="0"/>
              </a:spcAft>
              <a:buNone/>
            </a:pPr>
            <a:r>
              <a:rPr lang="en-US" sz="1400">
                <a:solidFill>
                  <a:schemeClr val="dk1"/>
                </a:solidFill>
              </a:rPr>
              <a:t>It works with a simple form of pattern matching, which is the inverse of the array and object literal syntax. Instead of a structure with values in a array or object notation on the right-hand side of an </a:t>
            </a:r>
            <a:r>
              <a:rPr lang="en-US" sz="1400">
                <a:solidFill>
                  <a:schemeClr val="dk1"/>
                </a:solidFill>
              </a:rPr>
              <a:t>assignment</a:t>
            </a:r>
            <a:r>
              <a:rPr lang="en-US" sz="1400">
                <a:solidFill>
                  <a:schemeClr val="dk1"/>
                </a:solidFill>
              </a:rPr>
              <a:t>, </a:t>
            </a:r>
            <a:r>
              <a:rPr b="1" lang="en-US" sz="1400">
                <a:solidFill>
                  <a:schemeClr val="dk1"/>
                </a:solidFill>
              </a:rPr>
              <a:t>destructuring</a:t>
            </a:r>
            <a:r>
              <a:rPr b="1" lang="en-US" sz="1400">
                <a:solidFill>
                  <a:schemeClr val="dk1"/>
                </a:solidFill>
              </a:rPr>
              <a:t> works with putting a structure with variables in an a</a:t>
            </a:r>
            <a:r>
              <a:rPr b="1" lang="en-US" sz="1400">
                <a:solidFill>
                  <a:schemeClr val="dk1"/>
                </a:solidFill>
              </a:rPr>
              <a:t>rray or object notation on the </a:t>
            </a:r>
            <a:r>
              <a:rPr b="1" i="1" lang="en-US" sz="1400">
                <a:solidFill>
                  <a:schemeClr val="dk1"/>
                </a:solidFill>
              </a:rPr>
              <a:t>left-hand side</a:t>
            </a:r>
            <a:r>
              <a:rPr b="1" lang="en-US" sz="1400">
                <a:solidFill>
                  <a:schemeClr val="dk1"/>
                </a:solidFill>
              </a:rPr>
              <a:t> of an assignment</a:t>
            </a:r>
            <a:r>
              <a:rPr lang="en-US" sz="1400">
                <a:solidFill>
                  <a:schemeClr val="dk1"/>
                </a:solidFill>
              </a:rPr>
              <a:t>.</a:t>
            </a:r>
            <a:endParaRPr sz="1400">
              <a:solidFill>
                <a:schemeClr val="dk1"/>
              </a:solidFill>
            </a:endParaRPr>
          </a:p>
          <a:p>
            <a:pPr indent="0" lvl="0" marL="0" marR="91440" rtl="0" algn="l">
              <a:lnSpc>
                <a:spcPct val="100000"/>
              </a:lnSpc>
              <a:spcBef>
                <a:spcPts val="600"/>
              </a:spcBef>
              <a:spcAft>
                <a:spcPts val="0"/>
              </a:spcAft>
              <a:buNone/>
            </a:pPr>
            <a:r>
              <a:rPr lang="en-US" sz="1400">
                <a:solidFill>
                  <a:schemeClr val="dk1"/>
                </a:solidFill>
              </a:rPr>
              <a:t>For example: array destructuring</a:t>
            </a:r>
            <a:endParaRPr sz="1400">
              <a:solidFill>
                <a:schemeClr val="dk1"/>
              </a:solidFill>
            </a:endParaRPr>
          </a:p>
          <a:p>
            <a:pPr indent="0" lvl="0" marL="0" rtl="0" algn="l">
              <a:lnSpc>
                <a:spcPct val="133333"/>
              </a:lnSpc>
              <a:spcBef>
                <a:spcPts val="600"/>
              </a:spcBef>
              <a:spcAft>
                <a:spcPts val="0"/>
              </a:spcAft>
              <a:buClr>
                <a:schemeClr val="dk1"/>
              </a:buClr>
              <a:buSzPts val="1100"/>
              <a:buFont typeface="Arial"/>
              <a:buNone/>
            </a:pPr>
            <a:r>
              <a:t/>
            </a:r>
            <a:endParaRPr b="1" sz="1200">
              <a:solidFill>
                <a:schemeClr val="dk1"/>
              </a:solidFill>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10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-&gt; </a:t>
            </a:r>
            <a:r>
              <a:rPr lang="en-US" sz="1200">
                <a:solidFill>
                  <a:srgbClr val="008000"/>
                </a:solidFill>
                <a:highlight>
                  <a:srgbClr val="FFFFFF"/>
                </a:highlight>
                <a:latin typeface="Consolas"/>
                <a:ea typeface="Consolas"/>
                <a:cs typeface="Consolas"/>
                <a:sym typeface="Consolas"/>
              </a:rPr>
              <a:t>20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400">
              <a:solidFill>
                <a:schemeClr val="dk1"/>
              </a:solidFill>
            </a:endParaRPr>
          </a:p>
          <a:p>
            <a:pPr indent="0" lvl="0" marL="0" rtl="0" algn="l">
              <a:lnSpc>
                <a:spcPct val="133333"/>
              </a:lnSpc>
              <a:spcBef>
                <a:spcPts val="0"/>
              </a:spcBef>
              <a:spcAft>
                <a:spcPts val="0"/>
              </a:spcAft>
              <a:buClr>
                <a:schemeClr val="dk1"/>
              </a:buClr>
              <a:buSzPts val="1100"/>
              <a:buFont typeface="Arial"/>
              <a:buNone/>
            </a:pPr>
            <a:r>
              <a:rPr lang="en-US" sz="1400">
                <a:solidFill>
                  <a:schemeClr val="dk1"/>
                </a:solidFill>
              </a:rPr>
              <a:t>The </a:t>
            </a:r>
            <a:r>
              <a:rPr b="1" lang="en-US" sz="1400">
                <a:solidFill>
                  <a:schemeClr val="dk1"/>
                </a:solidFill>
              </a:rPr>
              <a:t>rest or spread operator </a:t>
            </a:r>
            <a:r>
              <a:rPr lang="en-US" sz="1400">
                <a:solidFill>
                  <a:schemeClr val="dk1"/>
                </a:solidFill>
              </a:rPr>
              <a:t>can be used to capture the tail of an array.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rest</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30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40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50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-&gt; </a:t>
            </a:r>
            <a:r>
              <a:rPr lang="en-US" sz="1200">
                <a:solidFill>
                  <a:srgbClr val="008000"/>
                </a:solidFill>
                <a:highlight>
                  <a:srgbClr val="FFFFFF"/>
                </a:highlight>
                <a:latin typeface="Consolas"/>
                <a:ea typeface="Consolas"/>
                <a:cs typeface="Consolas"/>
                <a:sym typeface="Consolas"/>
              </a:rPr>
              <a:t>10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-&gt; </a:t>
            </a:r>
            <a:r>
              <a:rPr lang="en-US" sz="1200">
                <a:solidFill>
                  <a:srgbClr val="008000"/>
                </a:solidFill>
                <a:highlight>
                  <a:srgbClr val="FFFFFF"/>
                </a:highlight>
                <a:latin typeface="Consolas"/>
                <a:ea typeface="Consolas"/>
                <a:cs typeface="Consolas"/>
                <a:sym typeface="Consolas"/>
              </a:rPr>
              <a:t>20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rest</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-&gt; </a:t>
            </a:r>
            <a:r>
              <a:rPr lang="en-US" sz="1200">
                <a:solidFill>
                  <a:srgbClr val="008000"/>
                </a:solidFill>
                <a:highlight>
                  <a:srgbClr val="FFFFFF"/>
                </a:highlight>
                <a:latin typeface="Consolas"/>
                <a:ea typeface="Consolas"/>
                <a:cs typeface="Consolas"/>
                <a:sym typeface="Consolas"/>
              </a:rPr>
              <a:t>[30, 40, 50]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marR="91440" rtl="0" algn="l">
              <a:spcBef>
                <a:spcPts val="0"/>
              </a:spcBef>
              <a:spcAft>
                <a:spcPts val="600"/>
              </a:spcAft>
              <a:buNone/>
            </a:pPr>
            <a:r>
              <a:t/>
            </a:r>
            <a:endParaRPr sz="1400">
              <a:solidFill>
                <a:schemeClr val="dk1"/>
              </a:solidFill>
            </a:endParaRPr>
          </a:p>
        </p:txBody>
      </p:sp>
      <p:sp>
        <p:nvSpPr>
          <p:cNvPr id="1302" name="Google Shape;1302;p89"/>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Destructuring assignment</a:t>
            </a:r>
            <a:endParaRPr/>
          </a:p>
        </p:txBody>
      </p:sp>
      <p:sp>
        <p:nvSpPr>
          <p:cNvPr id="1303" name="Google Shape;1303;p89"/>
          <p:cNvSpPr txBox="1"/>
          <p:nvPr>
            <p:ph idx="2" type="body"/>
          </p:nvPr>
        </p:nvSpPr>
        <p:spPr>
          <a:xfrm>
            <a:off x="6555025" y="1268425"/>
            <a:ext cx="5093400" cy="5184900"/>
          </a:xfrm>
          <a:prstGeom prst="rect">
            <a:avLst/>
          </a:prstGeom>
          <a:ln>
            <a:noFill/>
          </a:ln>
        </p:spPr>
        <p:txBody>
          <a:bodyPr anchorCtr="0" anchor="t" bIns="0" lIns="0" spcFirstLastPara="1" rIns="0" wrap="square" tIns="0">
            <a:noAutofit/>
          </a:bodyPr>
          <a:lstStyle/>
          <a:p>
            <a:pPr indent="0" lvl="0" marL="0" marR="91440" rtl="0" algn="l">
              <a:lnSpc>
                <a:spcPct val="100000"/>
              </a:lnSpc>
              <a:spcBef>
                <a:spcPts val="0"/>
              </a:spcBef>
              <a:spcAft>
                <a:spcPts val="0"/>
              </a:spcAft>
              <a:buNone/>
            </a:pPr>
            <a:r>
              <a:rPr lang="en-US" sz="1400">
                <a:solidFill>
                  <a:schemeClr val="dk1"/>
                </a:solidFill>
              </a:rPr>
              <a:t>For example: object destructuring</a:t>
            </a:r>
            <a:endParaRPr sz="1400">
              <a:solidFill>
                <a:schemeClr val="dk1"/>
              </a:solidFill>
            </a:endParaRPr>
          </a:p>
          <a:p>
            <a:pPr indent="0" lvl="0" marL="0" rtl="0" algn="l">
              <a:lnSpc>
                <a:spcPct val="133333"/>
              </a:lnSpc>
              <a:spcBef>
                <a:spcPts val="600"/>
              </a:spcBef>
              <a:spcAft>
                <a:spcPts val="0"/>
              </a:spcAft>
              <a:buClr>
                <a:schemeClr val="dk1"/>
              </a:buClr>
              <a:buSzPts val="1100"/>
              <a:buFont typeface="Arial"/>
              <a:buNone/>
            </a:pPr>
            <a:br>
              <a:rPr lang="en-US" sz="1200">
                <a:solidFill>
                  <a:schemeClr val="dk1"/>
                </a:solidFill>
                <a:highlight>
                  <a:srgbClr val="FFFFFF"/>
                </a:highlight>
                <a:latin typeface="Consolas"/>
                <a:ea typeface="Consolas"/>
                <a:cs typeface="Consolas"/>
                <a:sym typeface="Consolas"/>
              </a:rPr>
            </a:b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 = { </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20</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10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20</a:t>
            </a:r>
            <a:br>
              <a:rPr lang="en-US" sz="1200">
                <a:solidFill>
                  <a:srgbClr val="008000"/>
                </a:solidFill>
                <a:highlight>
                  <a:srgbClr val="FFFFFF"/>
                </a:highlight>
                <a:latin typeface="Consolas"/>
                <a:ea typeface="Consolas"/>
                <a:cs typeface="Consolas"/>
                <a:sym typeface="Consolas"/>
              </a:rPr>
            </a:br>
            <a:endParaRPr sz="1200">
              <a:solidFill>
                <a:srgbClr val="008000"/>
              </a:solidFill>
              <a:highlight>
                <a:srgbClr val="FFFFFF"/>
              </a:highlight>
              <a:latin typeface="Consolas"/>
              <a:ea typeface="Consolas"/>
              <a:cs typeface="Consolas"/>
              <a:sym typeface="Consolas"/>
            </a:endParaRPr>
          </a:p>
          <a:p>
            <a:pPr indent="0" lvl="0" marL="0" marR="91440" rtl="0" algn="l">
              <a:lnSpc>
                <a:spcPct val="100000"/>
              </a:lnSpc>
              <a:spcBef>
                <a:spcPts val="0"/>
              </a:spcBef>
              <a:spcAft>
                <a:spcPts val="0"/>
              </a:spcAft>
              <a:buNone/>
            </a:pPr>
            <a:r>
              <a:rPr lang="en-US" sz="1400">
                <a:solidFill>
                  <a:schemeClr val="dk1"/>
                </a:solidFill>
              </a:rPr>
              <a:t>The parentheses ( ... ) around the assignment statement are required when using object literal destructuring assignment without a declaration.</a:t>
            </a:r>
            <a:endParaRPr sz="1400">
              <a:solidFill>
                <a:schemeClr val="dk1"/>
              </a:solidFill>
            </a:endParaRPr>
          </a:p>
          <a:p>
            <a:pPr indent="0" lvl="0" marL="0" marR="91440" rtl="0" algn="l">
              <a:lnSpc>
                <a:spcPct val="100000"/>
              </a:lnSpc>
              <a:spcBef>
                <a:spcPts val="600"/>
              </a:spcBef>
              <a:spcAft>
                <a:spcPts val="0"/>
              </a:spcAft>
              <a:buNone/>
            </a:pPr>
            <a:r>
              <a:rPr lang="en-US" sz="1400">
                <a:solidFill>
                  <a:schemeClr val="dk1"/>
                </a:solidFill>
              </a:rPr>
              <a:t>{a, b} = {a: 1, b: 2} is not valid stand-alone syntax, as the {a, b} on the left-hand side is considered </a:t>
            </a:r>
            <a:r>
              <a:rPr lang="en-US" sz="1400" u="sng">
                <a:solidFill>
                  <a:schemeClr val="hlink"/>
                </a:solidFill>
                <a:hlinkClick r:id="rId3"/>
              </a:rPr>
              <a:t>a block </a:t>
            </a:r>
            <a:r>
              <a:rPr lang="en-US" sz="1400">
                <a:solidFill>
                  <a:schemeClr val="dk1"/>
                </a:solidFill>
              </a:rPr>
              <a:t>and not an object literal.</a:t>
            </a:r>
            <a:endParaRPr sz="1400">
              <a:solidFill>
                <a:schemeClr val="dk1"/>
              </a:solidFill>
            </a:endParaRPr>
          </a:p>
          <a:p>
            <a:pPr indent="0" lvl="0" marL="0" marR="91440" rtl="0" algn="l">
              <a:lnSpc>
                <a:spcPct val="100000"/>
              </a:lnSpc>
              <a:spcBef>
                <a:spcPts val="600"/>
              </a:spcBef>
              <a:spcAft>
                <a:spcPts val="0"/>
              </a:spcAft>
              <a:buNone/>
            </a:pPr>
            <a:r>
              <a:rPr lang="en-US" sz="1400">
                <a:solidFill>
                  <a:schemeClr val="dk1"/>
                </a:solidFill>
              </a:rPr>
              <a:t>However, </a:t>
            </a:r>
            <a:r>
              <a:rPr lang="en-US" sz="1400">
                <a:solidFill>
                  <a:schemeClr val="dk1"/>
                </a:solidFill>
                <a:latin typeface="Consolas"/>
                <a:ea typeface="Consolas"/>
                <a:cs typeface="Consolas"/>
                <a:sym typeface="Consolas"/>
              </a:rPr>
              <a:t>({a, b} = {a: 1, b: 2}) </a:t>
            </a:r>
            <a:r>
              <a:rPr lang="en-US" sz="1400">
                <a:solidFill>
                  <a:schemeClr val="dk1"/>
                </a:solidFill>
              </a:rPr>
              <a:t>is valid, as is </a:t>
            </a:r>
            <a:r>
              <a:rPr lang="en-US" sz="1400">
                <a:solidFill>
                  <a:schemeClr val="dk1"/>
                </a:solidFill>
                <a:latin typeface="Consolas"/>
                <a:ea typeface="Consolas"/>
                <a:cs typeface="Consolas"/>
                <a:sym typeface="Consolas"/>
              </a:rPr>
              <a:t>const {a, b} = {a: 1, b: 2}</a:t>
            </a:r>
            <a:endParaRPr sz="1400">
              <a:solidFill>
                <a:schemeClr val="dk1"/>
              </a:solidFill>
              <a:latin typeface="Consolas"/>
              <a:ea typeface="Consolas"/>
              <a:cs typeface="Consolas"/>
              <a:sym typeface="Consolas"/>
            </a:endParaRPr>
          </a:p>
          <a:p>
            <a:pPr indent="0" lvl="0" marL="0" marR="91440" rtl="0" algn="l">
              <a:lnSpc>
                <a:spcPct val="100000"/>
              </a:lnSpc>
              <a:spcBef>
                <a:spcPts val="600"/>
              </a:spcBef>
              <a:spcAft>
                <a:spcPts val="0"/>
              </a:spcAft>
              <a:buNone/>
            </a:pPr>
            <a:r>
              <a:rPr b="1" lang="en-US" sz="1400">
                <a:solidFill>
                  <a:schemeClr val="dk1"/>
                </a:solidFill>
              </a:rPr>
              <a:t>Note:</a:t>
            </a:r>
            <a:r>
              <a:rPr lang="en-US" sz="1400">
                <a:solidFill>
                  <a:schemeClr val="dk1"/>
                </a:solidFill>
              </a:rPr>
              <a:t> The  ( ... ) expression needs to be preceded by a semicolon or it may be used to execute a function on the previous line(!)</a:t>
            </a:r>
            <a:endParaRPr sz="1100">
              <a:solidFill>
                <a:schemeClr val="dk1"/>
              </a:solidFill>
              <a:latin typeface="Arial"/>
              <a:ea typeface="Arial"/>
              <a:cs typeface="Arial"/>
              <a:sym typeface="Arial"/>
            </a:endParaRPr>
          </a:p>
          <a:p>
            <a:pPr indent="0" lvl="0" marL="0" rtl="0" algn="l">
              <a:lnSpc>
                <a:spcPct val="133333"/>
              </a:lnSpc>
              <a:spcBef>
                <a:spcPts val="600"/>
              </a:spcBef>
              <a:spcAft>
                <a:spcPts val="0"/>
              </a:spcAft>
              <a:buNone/>
            </a:pPr>
            <a:r>
              <a:t/>
            </a:r>
            <a:endParaRPr sz="1400">
              <a:solidFill>
                <a:schemeClr val="dk1"/>
              </a:solidFill>
            </a:endParaRPr>
          </a:p>
          <a:p>
            <a:pPr indent="0" lvl="0" marL="0" rtl="0" algn="l">
              <a:lnSpc>
                <a:spcPct val="133333"/>
              </a:lnSpc>
              <a:spcBef>
                <a:spcPts val="0"/>
              </a:spcBef>
              <a:spcAft>
                <a:spcPts val="0"/>
              </a:spcAft>
              <a:buNone/>
            </a:pPr>
            <a:r>
              <a:rPr lang="en-US" sz="1400">
                <a:solidFill>
                  <a:schemeClr val="dk1"/>
                </a:solidFill>
              </a:rPr>
              <a:t>The </a:t>
            </a:r>
            <a:r>
              <a:rPr b="1" lang="en-US" sz="1400">
                <a:solidFill>
                  <a:schemeClr val="dk1"/>
                </a:solidFill>
              </a:rPr>
              <a:t>rest or spread operator </a:t>
            </a:r>
            <a:r>
              <a:rPr lang="en-US" sz="1400">
                <a:solidFill>
                  <a:schemeClr val="dk1"/>
                </a:solidFill>
              </a:rPr>
              <a:t>can be used to capture the remaining properties in a object destructuring.</a:t>
            </a:r>
            <a:endParaRPr sz="1400">
              <a:solidFill>
                <a:schemeClr val="dk1"/>
              </a:solidFill>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rest</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c:</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30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40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rest</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{c: 30, d: 40}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400">
              <a:solidFill>
                <a:schemeClr val="dk1"/>
              </a:solidFill>
            </a:endParaRPr>
          </a:p>
          <a:p>
            <a:pPr indent="0" lvl="0" marL="0" marR="91440" rtl="0" algn="l">
              <a:spcBef>
                <a:spcPts val="0"/>
              </a:spcBef>
              <a:spcAft>
                <a:spcPts val="60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7" name="Shape 1307"/>
        <p:cNvGrpSpPr/>
        <p:nvPr/>
      </p:nvGrpSpPr>
      <p:grpSpPr>
        <a:xfrm>
          <a:off x="0" y="0"/>
          <a:ext cx="0" cy="0"/>
          <a:chOff x="0" y="0"/>
          <a:chExt cx="0" cy="0"/>
        </a:xfrm>
      </p:grpSpPr>
      <p:sp>
        <p:nvSpPr>
          <p:cNvPr id="1308" name="Google Shape;1308;p90"/>
          <p:cNvSpPr txBox="1"/>
          <p:nvPr>
            <p:ph idx="1" type="body"/>
          </p:nvPr>
        </p:nvSpPr>
        <p:spPr>
          <a:xfrm>
            <a:off x="6658692" y="1560667"/>
            <a:ext cx="4752000" cy="1418700"/>
          </a:xfrm>
          <a:prstGeom prst="rect">
            <a:avLst/>
          </a:prstGeom>
          <a:noFill/>
          <a:ln>
            <a:noFill/>
          </a:ln>
        </p:spPr>
        <p:txBody>
          <a:bodyPr anchorCtr="0" anchor="b" bIns="45700" lIns="91425" spcFirstLastPara="1" rIns="91425" wrap="square" tIns="45700">
            <a:noAutofit/>
          </a:bodyPr>
          <a:lstStyle/>
          <a:p>
            <a:pPr indent="0" lvl="0" marL="0" rtl="0" algn="ctr">
              <a:lnSpc>
                <a:spcPct val="83333"/>
              </a:lnSpc>
              <a:spcBef>
                <a:spcPts val="0"/>
              </a:spcBef>
              <a:spcAft>
                <a:spcPts val="0"/>
              </a:spcAft>
              <a:buClr>
                <a:srgbClr val="595959"/>
              </a:buClr>
              <a:buSzPts val="3600"/>
              <a:buNone/>
            </a:pPr>
            <a:r>
              <a:rPr lang="en-US" sz="6000"/>
              <a:t>Digging Deeper</a:t>
            </a:r>
            <a:endParaRPr sz="6000"/>
          </a:p>
        </p:txBody>
      </p:sp>
      <p:grpSp>
        <p:nvGrpSpPr>
          <p:cNvPr id="1309" name="Google Shape;1309;p90"/>
          <p:cNvGrpSpPr/>
          <p:nvPr/>
        </p:nvGrpSpPr>
        <p:grpSpPr>
          <a:xfrm>
            <a:off x="6225550" y="4100853"/>
            <a:ext cx="5966848" cy="2757003"/>
            <a:chOff x="7662396" y="4613250"/>
            <a:chExt cx="4529604" cy="2244751"/>
          </a:xfrm>
        </p:grpSpPr>
        <p:pic>
          <p:nvPicPr>
            <p:cNvPr id="1310" name="Google Shape;1310;p90"/>
            <p:cNvPicPr preferRelativeResize="0"/>
            <p:nvPr/>
          </p:nvPicPr>
          <p:blipFill rotWithShape="1">
            <a:blip r:embed="rId3">
              <a:alphaModFix/>
            </a:blip>
            <a:srcRect b="0" l="35486" r="10318" t="5365"/>
            <a:stretch/>
          </p:blipFill>
          <p:spPr>
            <a:xfrm>
              <a:off x="7662396" y="4613250"/>
              <a:ext cx="2284854" cy="2244750"/>
            </a:xfrm>
            <a:prstGeom prst="rect">
              <a:avLst/>
            </a:prstGeom>
            <a:noFill/>
            <a:ln>
              <a:noFill/>
            </a:ln>
          </p:spPr>
        </p:pic>
        <p:pic>
          <p:nvPicPr>
            <p:cNvPr id="1311" name="Google Shape;1311;p90"/>
            <p:cNvPicPr preferRelativeResize="0"/>
            <p:nvPr/>
          </p:nvPicPr>
          <p:blipFill>
            <a:blip r:embed="rId4">
              <a:alphaModFix/>
            </a:blip>
            <a:stretch>
              <a:fillRect/>
            </a:stretch>
          </p:blipFill>
          <p:spPr>
            <a:xfrm>
              <a:off x="9947250" y="4613250"/>
              <a:ext cx="2244751" cy="2244751"/>
            </a:xfrm>
            <a:prstGeom prst="rect">
              <a:avLst/>
            </a:prstGeom>
            <a:noFill/>
            <a:ln>
              <a:noFill/>
            </a:ln>
          </p:spPr>
        </p:pic>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6" name="Shape 1316"/>
        <p:cNvGrpSpPr/>
        <p:nvPr/>
      </p:nvGrpSpPr>
      <p:grpSpPr>
        <a:xfrm>
          <a:off x="0" y="0"/>
          <a:ext cx="0" cy="0"/>
          <a:chOff x="0" y="0"/>
          <a:chExt cx="0" cy="0"/>
        </a:xfrm>
      </p:grpSpPr>
      <p:sp>
        <p:nvSpPr>
          <p:cNvPr id="1317" name="Google Shape;1317;p91"/>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Import statement</a:t>
            </a:r>
            <a:endParaRPr/>
          </a:p>
        </p:txBody>
      </p:sp>
      <p:sp>
        <p:nvSpPr>
          <p:cNvPr id="1318" name="Google Shape;1318;p91"/>
          <p:cNvSpPr txBox="1"/>
          <p:nvPr>
            <p:ph idx="2" type="body"/>
          </p:nvPr>
        </p:nvSpPr>
        <p:spPr>
          <a:xfrm>
            <a:off x="858600" y="1186875"/>
            <a:ext cx="4974000" cy="5578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100">
                <a:solidFill>
                  <a:schemeClr val="dk1"/>
                </a:solidFill>
              </a:rPr>
              <a:t>The static </a:t>
            </a:r>
            <a:r>
              <a:rPr b="1" lang="en-US" sz="1100">
                <a:solidFill>
                  <a:schemeClr val="dk1"/>
                </a:solidFill>
              </a:rPr>
              <a:t>import</a:t>
            </a:r>
            <a:r>
              <a:rPr lang="en-US" sz="1100">
                <a:solidFill>
                  <a:schemeClr val="dk1"/>
                </a:solidFill>
              </a:rPr>
              <a:t> statement is used to import bindings which are exported by a  module. This allows the developer to import and use modules which are provided by many thousands of packages in the Javascript &amp; TypeScript ecosystem, primarily with the npm package manager. </a:t>
            </a:r>
            <a:endParaRPr sz="1100">
              <a:solidFill>
                <a:schemeClr val="dk1"/>
              </a:solidFill>
            </a:endParaRPr>
          </a:p>
          <a:p>
            <a:pPr indent="0" lvl="0" marL="0" rtl="0" algn="l">
              <a:spcBef>
                <a:spcPts val="600"/>
              </a:spcBef>
              <a:spcAft>
                <a:spcPts val="0"/>
              </a:spcAft>
              <a:buNone/>
            </a:pPr>
            <a:r>
              <a:t/>
            </a:r>
            <a:endParaRPr sz="1100">
              <a:solidFill>
                <a:schemeClr val="dk1"/>
              </a:solidFill>
            </a:endParaRPr>
          </a:p>
          <a:p>
            <a:pPr indent="0" lvl="0" marL="0" rtl="0" algn="l">
              <a:spcBef>
                <a:spcPts val="600"/>
              </a:spcBef>
              <a:spcAft>
                <a:spcPts val="0"/>
              </a:spcAft>
              <a:buNone/>
            </a:pPr>
            <a:r>
              <a:rPr lang="en-US" sz="1100">
                <a:solidFill>
                  <a:schemeClr val="dk1"/>
                </a:solidFill>
              </a:rPr>
              <a:t>The definition of the import statement unfortunately is unwieldy and not that easy to fully grasp. It takes some trial and error to get it right. </a:t>
            </a:r>
            <a:r>
              <a:rPr lang="en-US" sz="1100" u="sng">
                <a:solidFill>
                  <a:schemeClr val="hlink"/>
                </a:solidFill>
                <a:hlinkClick r:id="rId3"/>
              </a:rPr>
              <a:t>The MDN page is required reading</a:t>
            </a:r>
            <a:r>
              <a:rPr lang="en-US" sz="1100">
                <a:solidFill>
                  <a:schemeClr val="dk1"/>
                </a:solidFill>
              </a:rPr>
              <a:t> The following basic forms are important to know: </a:t>
            </a:r>
            <a:endParaRPr sz="1100">
              <a:solidFill>
                <a:schemeClr val="dk1"/>
              </a:solidFill>
            </a:endParaRPr>
          </a:p>
          <a:p>
            <a:pPr indent="0" lvl="0" marL="0" rtl="0" algn="l">
              <a:spcBef>
                <a:spcPts val="600"/>
              </a:spcBef>
              <a:spcAft>
                <a:spcPts val="0"/>
              </a:spcAft>
              <a:buNone/>
            </a:pPr>
            <a:r>
              <a:rPr lang="en-US" sz="1100">
                <a:solidFill>
                  <a:schemeClr val="dk1"/>
                </a:solidFill>
              </a:rPr>
              <a:t>Import an entire module contents</a:t>
            </a:r>
            <a:endParaRPr sz="1100">
              <a:solidFill>
                <a:schemeClr val="dk1"/>
              </a:solidFill>
            </a:endParaRPr>
          </a:p>
          <a:p>
            <a:pPr indent="0" lvl="0" marL="0" rtl="0" algn="l">
              <a:spcBef>
                <a:spcPts val="600"/>
              </a:spcBef>
              <a:spcAft>
                <a:spcPts val="0"/>
              </a:spcAft>
              <a:buNone/>
            </a:pPr>
            <a:r>
              <a:t/>
            </a:r>
            <a:endParaRPr b="1" sz="1100">
              <a:solidFill>
                <a:schemeClr val="dk1"/>
              </a:solidFill>
            </a:endParaRPr>
          </a:p>
          <a:p>
            <a:pPr indent="0" lvl="0" marL="0" rtl="0" algn="l">
              <a:lnSpc>
                <a:spcPct val="133333"/>
              </a:lnSpc>
              <a:spcBef>
                <a:spcPts val="600"/>
              </a:spcBef>
              <a:spcAft>
                <a:spcPts val="0"/>
              </a:spcAft>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myModule</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myModule</a:t>
            </a:r>
            <a:r>
              <a:rPr lang="en-US" sz="1000">
                <a:solidFill>
                  <a:schemeClr val="dk1"/>
                </a:solidFill>
                <a:highlight>
                  <a:srgbClr val="FFFFFF"/>
                </a:highlight>
                <a:latin typeface="Consolas"/>
                <a:ea typeface="Consolas"/>
                <a:cs typeface="Consolas"/>
                <a:sym typeface="Consolas"/>
              </a:rPr>
              <a:t>.</a:t>
            </a:r>
            <a:r>
              <a:rPr lang="en-US" sz="1000">
                <a:solidFill>
                  <a:srgbClr val="267F99"/>
                </a:solidFill>
                <a:highlight>
                  <a:srgbClr val="FFFFFF"/>
                </a:highlight>
                <a:latin typeface="Consolas"/>
                <a:ea typeface="Consolas"/>
                <a:cs typeface="Consolas"/>
                <a:sym typeface="Consolas"/>
              </a:rPr>
              <a:t>doAllTheAmazingThings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marR="0" rtl="0" algn="l">
              <a:lnSpc>
                <a:spcPct val="133333"/>
              </a:lnSpc>
              <a:spcBef>
                <a:spcPts val="0"/>
              </a:spcBef>
              <a:spcAft>
                <a:spcPts val="0"/>
              </a:spcAft>
              <a:buNone/>
            </a:pPr>
            <a:r>
              <a:t/>
            </a:r>
            <a:endParaRPr sz="1100">
              <a:solidFill>
                <a:schemeClr val="dk1"/>
              </a:solidFill>
            </a:endParaRPr>
          </a:p>
          <a:p>
            <a:pPr indent="0" lvl="0" marL="0" marR="0" rtl="0" algn="l">
              <a:lnSpc>
                <a:spcPct val="133333"/>
              </a:lnSpc>
              <a:spcBef>
                <a:spcPts val="0"/>
              </a:spcBef>
              <a:spcAft>
                <a:spcPts val="0"/>
              </a:spcAft>
              <a:buNone/>
            </a:pPr>
            <a:r>
              <a:rPr lang="en-US" sz="1100">
                <a:solidFill>
                  <a:schemeClr val="dk1"/>
                </a:solidFill>
              </a:rPr>
              <a:t>Import a single export from a module</a:t>
            </a:r>
            <a:endParaRPr sz="1100">
              <a:solidFill>
                <a:schemeClr val="dk1"/>
              </a:solidFill>
            </a:endParaRPr>
          </a:p>
          <a:p>
            <a:pPr indent="0" lvl="0" marL="0" rtl="0" algn="l">
              <a:lnSpc>
                <a:spcPct val="133333"/>
              </a:lnSpc>
              <a:spcBef>
                <a:spcPts val="0"/>
              </a:spcBef>
              <a:spcAft>
                <a:spcPts val="0"/>
              </a:spcAft>
              <a:buNone/>
            </a:pPr>
            <a:r>
              <a:t/>
            </a:r>
            <a:endParaRPr sz="1000">
              <a:solidFill>
                <a:schemeClr val="dk1"/>
              </a:solidFill>
              <a:highlight>
                <a:srgbClr val="FFFFFF"/>
              </a:highlight>
            </a:endParaRPr>
          </a:p>
          <a:p>
            <a:pPr indent="0" lvl="0" marL="0" rtl="0" algn="l">
              <a:lnSpc>
                <a:spcPct val="133333"/>
              </a:lnSpc>
              <a:spcBef>
                <a:spcPts val="0"/>
              </a:spcBef>
              <a:spcAft>
                <a:spcPts val="0"/>
              </a:spcAft>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myExport</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endParaRPr>
          </a:p>
          <a:p>
            <a:pPr indent="0" lvl="0" marL="0" rtl="0" algn="l">
              <a:lnSpc>
                <a:spcPct val="133333"/>
              </a:lnSpc>
              <a:spcBef>
                <a:spcPts val="0"/>
              </a:spcBef>
              <a:spcAft>
                <a:spcPts val="0"/>
              </a:spcAft>
              <a:buNone/>
            </a:pPr>
            <a:r>
              <a:rPr lang="en-US" sz="1100">
                <a:solidFill>
                  <a:schemeClr val="dk1"/>
                </a:solidFill>
              </a:rPr>
              <a:t>Import multiple exports from module</a:t>
            </a:r>
            <a:endParaRPr sz="1350">
              <a:solidFill>
                <a:srgbClr val="267F99"/>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foo</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bar</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endParaRPr>
          </a:p>
          <a:p>
            <a:pPr indent="0" lvl="0" marL="0" rtl="0" algn="l">
              <a:lnSpc>
                <a:spcPct val="133333"/>
              </a:lnSpc>
              <a:spcBef>
                <a:spcPts val="0"/>
              </a:spcBef>
              <a:spcAft>
                <a:spcPts val="0"/>
              </a:spcAft>
              <a:buNone/>
            </a:pPr>
            <a:r>
              <a:rPr lang="en-US" sz="1000">
                <a:solidFill>
                  <a:srgbClr val="001080"/>
                </a:solidFill>
                <a:highlight>
                  <a:srgbClr val="FFFFFF"/>
                </a:highlight>
              </a:rPr>
              <a:t>Import</a:t>
            </a:r>
            <a:r>
              <a:rPr lang="en-US" sz="1000">
                <a:solidFill>
                  <a:schemeClr val="dk1"/>
                </a:solidFill>
                <a:highlight>
                  <a:srgbClr val="FFFFFF"/>
                </a:highlight>
              </a:rPr>
              <a:t> </a:t>
            </a:r>
            <a:r>
              <a:rPr lang="en-US" sz="1000">
                <a:solidFill>
                  <a:srgbClr val="001080"/>
                </a:solidFill>
                <a:highlight>
                  <a:srgbClr val="FFFFFF"/>
                </a:highlight>
              </a:rPr>
              <a:t>an</a:t>
            </a:r>
            <a:r>
              <a:rPr lang="en-US" sz="1000">
                <a:solidFill>
                  <a:schemeClr val="dk1"/>
                </a:solidFill>
                <a:highlight>
                  <a:srgbClr val="FFFFFF"/>
                </a:highlight>
              </a:rPr>
              <a:t> </a:t>
            </a:r>
            <a:r>
              <a:rPr lang="en-US" sz="1000">
                <a:solidFill>
                  <a:srgbClr val="AF00DB"/>
                </a:solidFill>
                <a:highlight>
                  <a:srgbClr val="FFFFFF"/>
                </a:highlight>
              </a:rPr>
              <a:t>export</a:t>
            </a:r>
            <a:r>
              <a:rPr lang="en-US" sz="1000">
                <a:solidFill>
                  <a:schemeClr val="dk1"/>
                </a:solidFill>
                <a:highlight>
                  <a:srgbClr val="FFFFFF"/>
                </a:highlight>
              </a:rPr>
              <a:t> </a:t>
            </a:r>
            <a:r>
              <a:rPr lang="en-US" sz="1000">
                <a:solidFill>
                  <a:srgbClr val="001080"/>
                </a:solidFill>
                <a:highlight>
                  <a:srgbClr val="FFFFFF"/>
                </a:highlight>
              </a:rPr>
              <a:t>with</a:t>
            </a:r>
            <a:r>
              <a:rPr lang="en-US" sz="1000">
                <a:solidFill>
                  <a:schemeClr val="dk1"/>
                </a:solidFill>
                <a:highlight>
                  <a:srgbClr val="FFFFFF"/>
                </a:highlight>
              </a:rPr>
              <a:t> </a:t>
            </a:r>
            <a:r>
              <a:rPr lang="en-US" sz="1000">
                <a:solidFill>
                  <a:srgbClr val="001080"/>
                </a:solidFill>
                <a:highlight>
                  <a:srgbClr val="FFFFFF"/>
                </a:highlight>
              </a:rPr>
              <a:t>a</a:t>
            </a:r>
            <a:r>
              <a:rPr lang="en-US" sz="1000">
                <a:solidFill>
                  <a:schemeClr val="dk1"/>
                </a:solidFill>
                <a:highlight>
                  <a:srgbClr val="FFFFFF"/>
                </a:highlight>
              </a:rPr>
              <a:t> </a:t>
            </a:r>
            <a:r>
              <a:rPr lang="en-US" sz="1000">
                <a:solidFill>
                  <a:srgbClr val="001080"/>
                </a:solidFill>
                <a:highlight>
                  <a:srgbClr val="FFFFFF"/>
                </a:highlight>
              </a:rPr>
              <a:t>more</a:t>
            </a:r>
            <a:r>
              <a:rPr lang="en-US" sz="1000">
                <a:solidFill>
                  <a:schemeClr val="dk1"/>
                </a:solidFill>
                <a:highlight>
                  <a:srgbClr val="FFFFFF"/>
                </a:highlight>
              </a:rPr>
              <a:t> </a:t>
            </a:r>
            <a:r>
              <a:rPr lang="en-US" sz="1000">
                <a:solidFill>
                  <a:srgbClr val="001080"/>
                </a:solidFill>
                <a:highlight>
                  <a:srgbClr val="FFFFFF"/>
                </a:highlight>
              </a:rPr>
              <a:t>convenient</a:t>
            </a:r>
            <a:r>
              <a:rPr lang="en-US" sz="1000">
                <a:solidFill>
                  <a:schemeClr val="dk1"/>
                </a:solidFill>
                <a:highlight>
                  <a:srgbClr val="FFFFFF"/>
                </a:highlight>
              </a:rPr>
              <a:t> </a:t>
            </a:r>
            <a:r>
              <a:rPr lang="en-US" sz="1000">
                <a:solidFill>
                  <a:srgbClr val="001080"/>
                </a:solidFill>
                <a:highlight>
                  <a:srgbClr val="FFFFFF"/>
                </a:highlight>
              </a:rPr>
              <a:t>alias</a:t>
            </a:r>
            <a:endParaRPr sz="1000">
              <a:solidFill>
                <a:srgbClr val="001080"/>
              </a:solidFill>
              <a:highlight>
                <a:srgbClr val="FFFFFF"/>
              </a:highlight>
            </a:endParaRPr>
          </a:p>
          <a:p>
            <a:pPr indent="0" lvl="0" marL="0" rtl="0" algn="l">
              <a:lnSpc>
                <a:spcPct val="133333"/>
              </a:lnSpc>
              <a:spcBef>
                <a:spcPts val="0"/>
              </a:spcBef>
              <a:spcAft>
                <a:spcPts val="0"/>
              </a:spcAft>
              <a:buNone/>
            </a:pPr>
            <a:r>
              <a:t/>
            </a:r>
            <a:endParaRPr sz="1000">
              <a:solidFill>
                <a:srgbClr val="001080"/>
              </a:solidFill>
              <a:highlight>
                <a:srgbClr val="FFFFFF"/>
              </a:highlight>
            </a:endParaRPr>
          </a:p>
          <a:p>
            <a:pPr indent="0" lvl="0" marL="0" rtl="0" algn="l">
              <a:lnSpc>
                <a:spcPct val="133333"/>
              </a:lnSpc>
              <a:spcBef>
                <a:spcPts val="0"/>
              </a:spcBef>
              <a:spcAft>
                <a:spcPts val="0"/>
              </a:spcAft>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reallyReallyLongModuleExportName</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shortName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350">
              <a:solidFill>
                <a:schemeClr val="dk1"/>
              </a:solidFill>
              <a:highlight>
                <a:srgbClr val="FFFFFF"/>
              </a:highlight>
              <a:latin typeface="Inconsolata"/>
              <a:ea typeface="Inconsolata"/>
              <a:cs typeface="Inconsolata"/>
              <a:sym typeface="Inconsolata"/>
            </a:endParaRPr>
          </a:p>
          <a:p>
            <a:pPr indent="0" lvl="0" marL="0" rtl="0" algn="l">
              <a:spcBef>
                <a:spcPts val="0"/>
              </a:spcBef>
              <a:spcAft>
                <a:spcPts val="600"/>
              </a:spcAft>
              <a:buNone/>
            </a:pPr>
            <a:r>
              <a:t/>
            </a:r>
            <a:endParaRPr sz="1100">
              <a:solidFill>
                <a:schemeClr val="dk1"/>
              </a:solidFill>
              <a:latin typeface="Arial"/>
              <a:ea typeface="Arial"/>
              <a:cs typeface="Arial"/>
              <a:sym typeface="Arial"/>
            </a:endParaRPr>
          </a:p>
        </p:txBody>
      </p:sp>
      <p:sp>
        <p:nvSpPr>
          <p:cNvPr id="1319" name="Google Shape;1319;p91"/>
          <p:cNvSpPr txBox="1"/>
          <p:nvPr>
            <p:ph idx="2" type="body"/>
          </p:nvPr>
        </p:nvSpPr>
        <p:spPr>
          <a:xfrm>
            <a:off x="6437625" y="1186875"/>
            <a:ext cx="5093400" cy="51600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None/>
            </a:pPr>
            <a:r>
              <a:rPr b="1" lang="en-US" sz="1100">
                <a:solidFill>
                  <a:schemeClr val="dk1"/>
                </a:solidFill>
              </a:rPr>
              <a:t>Rename multiple exports</a:t>
            </a:r>
            <a:r>
              <a:rPr lang="en-US" sz="1100">
                <a:solidFill>
                  <a:schemeClr val="dk1"/>
                </a:solidFill>
              </a:rPr>
              <a:t> during import</a:t>
            </a:r>
            <a:endParaRPr sz="1100">
              <a:solidFill>
                <a:schemeClr val="dk1"/>
              </a:solidFill>
            </a:endParaRPr>
          </a:p>
          <a:p>
            <a:pPr indent="0" lvl="0" marL="0" rtl="0" algn="l">
              <a:lnSpc>
                <a:spcPct val="133333"/>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reallyReallyLongModuleExportName</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shortName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anotherLongModuleName</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short</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rPr>
              <a:t>Import a module for its </a:t>
            </a:r>
            <a:r>
              <a:rPr b="1" lang="en-US" sz="1100">
                <a:solidFill>
                  <a:schemeClr val="dk1"/>
                </a:solidFill>
              </a:rPr>
              <a:t>side effects only.</a:t>
            </a:r>
            <a:r>
              <a:rPr lang="en-US" sz="1100">
                <a:solidFill>
                  <a:schemeClr val="dk1"/>
                </a:solidFill>
              </a:rPr>
              <a:t> This runs the module's global code, but doesn't actually import any values.</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marR="0" rtl="0" algn="l">
              <a:lnSpc>
                <a:spcPct val="133333"/>
              </a:lnSpc>
              <a:spcBef>
                <a:spcPts val="0"/>
              </a:spcBef>
              <a:spcAft>
                <a:spcPts val="0"/>
              </a:spcAft>
              <a:buNone/>
            </a:pPr>
            <a:r>
              <a:rPr lang="en-US" sz="1100">
                <a:solidFill>
                  <a:schemeClr val="dk1"/>
                </a:solidFill>
              </a:rPr>
              <a:t>It is possible to have a </a:t>
            </a:r>
            <a:r>
              <a:rPr b="1" lang="en-US" sz="1100">
                <a:solidFill>
                  <a:schemeClr val="dk1"/>
                </a:solidFill>
              </a:rPr>
              <a:t>default export</a:t>
            </a:r>
            <a:r>
              <a:rPr lang="en-US" sz="1100">
                <a:solidFill>
                  <a:schemeClr val="dk1"/>
                </a:solidFill>
              </a:rPr>
              <a:t> (whether it is an object, a function, a class, etc.). The import statement may then be used to import such defaults.</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marR="0" rtl="0" algn="l">
              <a:lnSpc>
                <a:spcPct val="133333"/>
              </a:lnSpc>
              <a:spcBef>
                <a:spcPts val="0"/>
              </a:spcBef>
              <a:spcAft>
                <a:spcPts val="0"/>
              </a:spcAft>
              <a:buNone/>
            </a:pPr>
            <a:r>
              <a:rPr lang="en-US" sz="1000">
                <a:solidFill>
                  <a:srgbClr val="001080"/>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myDefault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modules</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my</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module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1080"/>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myDefault</a:t>
            </a:r>
            <a:r>
              <a:rPr lang="en-US" sz="1000">
                <a:solidFill>
                  <a:schemeClr val="dk1"/>
                </a:solidFill>
                <a:highlight>
                  <a:srgbClr val="FFFFFF"/>
                </a:highlight>
                <a:latin typeface="Consolas"/>
                <a:ea typeface="Consolas"/>
                <a:cs typeface="Consolas"/>
                <a:sym typeface="Consolas"/>
              </a:rPr>
              <a:t>, *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myModule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1080"/>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myDefault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foo</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bar</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 specific, named imports</a:t>
            </a:r>
            <a:endParaRPr sz="10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0" lvl="0" marL="0" rtl="0" algn="l">
              <a:spcBef>
                <a:spcPts val="600"/>
              </a:spcBef>
              <a:spcAft>
                <a:spcPts val="600"/>
              </a:spcAft>
              <a:buNone/>
            </a:pPr>
            <a:r>
              <a:t/>
            </a:r>
            <a:endParaRPr sz="1100">
              <a:solidFill>
                <a:schemeClr val="dk1"/>
              </a:solidFill>
              <a:latin typeface="Arial"/>
              <a:ea typeface="Arial"/>
              <a:cs typeface="Arial"/>
              <a:sym typeface="Arial"/>
            </a:endParaRPr>
          </a:p>
        </p:txBody>
      </p:sp>
      <p:sp>
        <p:nvSpPr>
          <p:cNvPr id="1320" name="Google Shape;1320;p91"/>
          <p:cNvSpPr/>
          <p:nvPr/>
        </p:nvSpPr>
        <p:spPr>
          <a:xfrm>
            <a:off x="6437625" y="5369600"/>
            <a:ext cx="5093400" cy="1083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91"/>
          <p:cNvSpPr txBox="1"/>
          <p:nvPr/>
        </p:nvSpPr>
        <p:spPr>
          <a:xfrm>
            <a:off x="6866350" y="5369600"/>
            <a:ext cx="4558200" cy="9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node.js the support for ES6 import is only available through optional command line options and the standard is not fully implemented. Node.js uses its own “</a:t>
            </a:r>
            <a:r>
              <a:rPr b="1" lang="en-US" sz="1200">
                <a:latin typeface="Calibri"/>
                <a:ea typeface="Calibri"/>
                <a:cs typeface="Calibri"/>
                <a:sym typeface="Calibri"/>
              </a:rPr>
              <a:t>require</a:t>
            </a:r>
            <a:r>
              <a:rPr lang="en-US" sz="1200">
                <a:latin typeface="Calibri"/>
                <a:ea typeface="Calibri"/>
                <a:cs typeface="Calibri"/>
                <a:sym typeface="Calibri"/>
              </a:rPr>
              <a:t>” function  (Common js). Using TypeScript allows skipping that problem as ES6 imports are compiled to “require” statements </a:t>
            </a:r>
            <a:endParaRPr sz="1200">
              <a:latin typeface="Calibri"/>
              <a:ea typeface="Calibri"/>
              <a:cs typeface="Calibri"/>
              <a:sym typeface="Calibri"/>
            </a:endParaRPr>
          </a:p>
        </p:txBody>
      </p:sp>
      <p:pic>
        <p:nvPicPr>
          <p:cNvPr id="1322" name="Google Shape;1322;p91"/>
          <p:cNvPicPr preferRelativeResize="0"/>
          <p:nvPr/>
        </p:nvPicPr>
        <p:blipFill>
          <a:blip r:embed="rId4">
            <a:alphaModFix/>
          </a:blip>
          <a:stretch>
            <a:fillRect/>
          </a:stretch>
        </p:blipFill>
        <p:spPr>
          <a:xfrm>
            <a:off x="6542531" y="5698475"/>
            <a:ext cx="425856" cy="42585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4" name="Shape 844"/>
        <p:cNvGrpSpPr/>
        <p:nvPr/>
      </p:nvGrpSpPr>
      <p:grpSpPr>
        <a:xfrm>
          <a:off x="0" y="0"/>
          <a:ext cx="0" cy="0"/>
          <a:chOff x="0" y="0"/>
          <a:chExt cx="0" cy="0"/>
        </a:xfrm>
      </p:grpSpPr>
      <p:sp>
        <p:nvSpPr>
          <p:cNvPr id="845" name="Google Shape;845;p38"/>
          <p:cNvSpPr txBox="1"/>
          <p:nvPr>
            <p:ph idx="1" type="body"/>
          </p:nvPr>
        </p:nvSpPr>
        <p:spPr>
          <a:xfrm>
            <a:off x="6658692" y="1560667"/>
            <a:ext cx="4752000" cy="1418700"/>
          </a:xfrm>
          <a:prstGeom prst="rect">
            <a:avLst/>
          </a:prstGeom>
          <a:noFill/>
          <a:ln>
            <a:noFill/>
          </a:ln>
        </p:spPr>
        <p:txBody>
          <a:bodyPr anchorCtr="0" anchor="b" bIns="45700" lIns="91425" spcFirstLastPara="1" rIns="91425" wrap="square" tIns="45700">
            <a:noAutofit/>
          </a:bodyPr>
          <a:lstStyle/>
          <a:p>
            <a:pPr indent="0" lvl="0" marL="0" rtl="0" algn="ctr">
              <a:lnSpc>
                <a:spcPct val="83333"/>
              </a:lnSpc>
              <a:spcBef>
                <a:spcPts val="0"/>
              </a:spcBef>
              <a:spcAft>
                <a:spcPts val="0"/>
              </a:spcAft>
              <a:buClr>
                <a:srgbClr val="595959"/>
              </a:buClr>
              <a:buSzPts val="3600"/>
              <a:buNone/>
            </a:pPr>
            <a:r>
              <a:rPr lang="en-US" sz="6000"/>
              <a:t>Digging In…</a:t>
            </a:r>
            <a:endParaRPr sz="6000"/>
          </a:p>
          <a:p>
            <a:pPr indent="0" lvl="0" marL="0" rtl="0" algn="ctr">
              <a:lnSpc>
                <a:spcPct val="100000"/>
              </a:lnSpc>
              <a:spcBef>
                <a:spcPts val="0"/>
              </a:spcBef>
              <a:spcAft>
                <a:spcPts val="0"/>
              </a:spcAft>
              <a:buClr>
                <a:schemeClr val="dk1"/>
              </a:buClr>
              <a:buSzPts val="1800"/>
              <a:buFont typeface="Arial"/>
              <a:buNone/>
            </a:pPr>
            <a:r>
              <a:rPr lang="en-US" sz="2400">
                <a:solidFill>
                  <a:schemeClr val="dk2"/>
                </a:solidFill>
              </a:rPr>
              <a:t>(History, background)</a:t>
            </a:r>
            <a:endParaRPr sz="6000"/>
          </a:p>
        </p:txBody>
      </p:sp>
      <p:grpSp>
        <p:nvGrpSpPr>
          <p:cNvPr id="846" name="Google Shape;846;p38"/>
          <p:cNvGrpSpPr/>
          <p:nvPr/>
        </p:nvGrpSpPr>
        <p:grpSpPr>
          <a:xfrm>
            <a:off x="6225550" y="4100853"/>
            <a:ext cx="5966848" cy="2757003"/>
            <a:chOff x="7662396" y="4613250"/>
            <a:chExt cx="4529604" cy="2244751"/>
          </a:xfrm>
        </p:grpSpPr>
        <p:pic>
          <p:nvPicPr>
            <p:cNvPr id="847" name="Google Shape;847;p38"/>
            <p:cNvPicPr preferRelativeResize="0"/>
            <p:nvPr/>
          </p:nvPicPr>
          <p:blipFill rotWithShape="1">
            <a:blip r:embed="rId3">
              <a:alphaModFix/>
            </a:blip>
            <a:srcRect b="0" l="35486" r="10318" t="5365"/>
            <a:stretch/>
          </p:blipFill>
          <p:spPr>
            <a:xfrm>
              <a:off x="7662396" y="4613250"/>
              <a:ext cx="2284854" cy="2244750"/>
            </a:xfrm>
            <a:prstGeom prst="rect">
              <a:avLst/>
            </a:prstGeom>
            <a:noFill/>
            <a:ln>
              <a:noFill/>
            </a:ln>
          </p:spPr>
        </p:pic>
        <p:pic>
          <p:nvPicPr>
            <p:cNvPr id="848" name="Google Shape;848;p38"/>
            <p:cNvPicPr preferRelativeResize="0"/>
            <p:nvPr/>
          </p:nvPicPr>
          <p:blipFill>
            <a:blip r:embed="rId4">
              <a:alphaModFix/>
            </a:blip>
            <a:stretch>
              <a:fillRect/>
            </a:stretch>
          </p:blipFill>
          <p:spPr>
            <a:xfrm>
              <a:off x="9947250" y="4613250"/>
              <a:ext cx="2244751" cy="2244751"/>
            </a:xfrm>
            <a:prstGeom prst="rect">
              <a:avLst/>
            </a:prstGeom>
            <a:noFill/>
            <a:ln>
              <a:noFill/>
            </a:ln>
          </p:spPr>
        </p:pic>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6" name="Shape 1326"/>
        <p:cNvGrpSpPr/>
        <p:nvPr/>
      </p:nvGrpSpPr>
      <p:grpSpPr>
        <a:xfrm>
          <a:off x="0" y="0"/>
          <a:ext cx="0" cy="0"/>
          <a:chOff x="0" y="0"/>
          <a:chExt cx="0" cy="0"/>
        </a:xfrm>
      </p:grpSpPr>
      <p:sp>
        <p:nvSpPr>
          <p:cNvPr id="1327" name="Google Shape;1327;p92"/>
          <p:cNvSpPr txBox="1"/>
          <p:nvPr>
            <p:ph type="title"/>
          </p:nvPr>
        </p:nvSpPr>
        <p:spPr>
          <a:xfrm>
            <a:off x="858606" y="370578"/>
            <a:ext cx="50934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569CD6"/>
              </a:buClr>
              <a:buFont typeface="Inconsolata"/>
              <a:buNone/>
            </a:pPr>
            <a:r>
              <a:rPr lang="en-US"/>
              <a:t>Modules</a:t>
            </a:r>
            <a:endParaRPr b="0" i="0" sz="3959" u="none" cap="none" strike="noStrike">
              <a:solidFill>
                <a:schemeClr val="dk1"/>
              </a:solidFill>
              <a:latin typeface="Calibri"/>
              <a:ea typeface="Calibri"/>
              <a:cs typeface="Calibri"/>
              <a:sym typeface="Calibri"/>
            </a:endParaRPr>
          </a:p>
        </p:txBody>
      </p:sp>
      <p:sp>
        <p:nvSpPr>
          <p:cNvPr id="1328" name="Google Shape;1328;p92"/>
          <p:cNvSpPr txBox="1"/>
          <p:nvPr/>
        </p:nvSpPr>
        <p:spPr>
          <a:xfrm>
            <a:off x="540683" y="1356967"/>
            <a:ext cx="49932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329" name="Google Shape;1329;p92"/>
          <p:cNvSpPr txBox="1"/>
          <p:nvPr/>
        </p:nvSpPr>
        <p:spPr>
          <a:xfrm>
            <a:off x="858590" y="1523232"/>
            <a:ext cx="5178600" cy="4555200"/>
          </a:xfrm>
          <a:prstGeom prst="rect">
            <a:avLst/>
          </a:prstGeom>
          <a:noFill/>
          <a:ln>
            <a:noFill/>
          </a:ln>
        </p:spPr>
        <p:txBody>
          <a:bodyPr anchorCtr="0" anchor="t" bIns="91425" lIns="91425" spcFirstLastPara="1" rIns="91425" wrap="square" tIns="91425">
            <a:noAutofit/>
          </a:bodyPr>
          <a:lstStyle/>
          <a:p>
            <a:pPr indent="0" lvl="0" marL="0" marR="0" rtl="0" algn="l">
              <a:lnSpc>
                <a:spcPct val="70000"/>
              </a:lnSpc>
              <a:spcBef>
                <a:spcPts val="0"/>
              </a:spcBef>
              <a:spcAft>
                <a:spcPts val="0"/>
              </a:spcAft>
              <a:buClr>
                <a:schemeClr val="dk1"/>
              </a:buClr>
              <a:buFont typeface="Arial"/>
              <a:buNone/>
            </a:pPr>
            <a:r>
              <a:rPr lang="en-US" sz="1800" u="none">
                <a:solidFill>
                  <a:schemeClr val="dk1"/>
                </a:solidFill>
                <a:latin typeface="Calibri"/>
                <a:ea typeface="Calibri"/>
                <a:cs typeface="Calibri"/>
                <a:sym typeface="Calibri"/>
              </a:rPr>
              <a:t>TypeScript and ECMAScript 201x have a concept of </a:t>
            </a:r>
            <a:r>
              <a:rPr b="1" lang="en-US" sz="1800" u="none">
                <a:solidFill>
                  <a:schemeClr val="dk1"/>
                </a:solidFill>
                <a:latin typeface="Calibri"/>
                <a:ea typeface="Calibri"/>
                <a:cs typeface="Calibri"/>
                <a:sym typeface="Calibri"/>
              </a:rPr>
              <a:t>modules</a:t>
            </a:r>
            <a:r>
              <a:rPr lang="en-US" sz="1800">
                <a:solidFill>
                  <a:schemeClr val="dk1"/>
                </a:solidFill>
                <a:latin typeface="Calibri"/>
                <a:ea typeface="Calibri"/>
                <a:cs typeface="Calibri"/>
                <a:sym typeface="Calibri"/>
              </a:rPr>
              <a:t>. Any file containing a top-level import or export is considered a module.</a:t>
            </a:r>
            <a:endParaRPr sz="1800">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t/>
            </a:r>
            <a:endParaRPr sz="1800">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rPr lang="en-US" sz="1800" u="none">
                <a:solidFill>
                  <a:schemeClr val="dk1"/>
                </a:solidFill>
                <a:latin typeface="Calibri"/>
                <a:ea typeface="Calibri"/>
                <a:cs typeface="Calibri"/>
                <a:sym typeface="Calibri"/>
              </a:rPr>
              <a:t>Modules are executed within their own scope, not in the global scope; this means that variables, functions, classes, etc. declared in a module are not visible outside the module unless they are explicitly </a:t>
            </a:r>
            <a:r>
              <a:rPr b="1" lang="en-US" sz="1800" u="none">
                <a:solidFill>
                  <a:schemeClr val="dk1"/>
                </a:solidFill>
                <a:latin typeface="Calibri"/>
                <a:ea typeface="Calibri"/>
                <a:cs typeface="Calibri"/>
                <a:sym typeface="Calibri"/>
              </a:rPr>
              <a:t>exported</a:t>
            </a:r>
            <a:r>
              <a:rPr lang="en-US" sz="1800" u="none">
                <a:solidFill>
                  <a:schemeClr val="dk1"/>
                </a:solidFill>
                <a:latin typeface="Calibri"/>
                <a:ea typeface="Calibri"/>
                <a:cs typeface="Calibri"/>
                <a:sym typeface="Calibri"/>
              </a:rPr>
              <a:t> using one of the </a:t>
            </a:r>
            <a:r>
              <a:rPr b="1" lang="en-US" sz="1800" u="none">
                <a:solidFill>
                  <a:schemeClr val="dk1"/>
                </a:solidFill>
                <a:latin typeface="Calibri"/>
                <a:ea typeface="Calibri"/>
                <a:cs typeface="Calibri"/>
                <a:sym typeface="Calibri"/>
              </a:rPr>
              <a:t>export forms</a:t>
            </a:r>
            <a:r>
              <a:rPr lang="en-US" sz="1800" u="none">
                <a:solidFill>
                  <a:schemeClr val="dk1"/>
                </a:solidFill>
                <a:latin typeface="Calibri"/>
                <a:ea typeface="Calibri"/>
                <a:cs typeface="Calibri"/>
                <a:sym typeface="Calibri"/>
              </a:rPr>
              <a:t>. </a:t>
            </a:r>
            <a:endParaRPr sz="1800" u="non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t/>
            </a:r>
            <a:endParaRPr sz="1800">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rPr lang="en-US" sz="1800" u="none">
                <a:solidFill>
                  <a:schemeClr val="dk1"/>
                </a:solidFill>
                <a:latin typeface="Calibri"/>
                <a:ea typeface="Calibri"/>
                <a:cs typeface="Calibri"/>
                <a:sym typeface="Calibri"/>
              </a:rPr>
              <a:t>Conversely, to consume an export (variables, etc.) from a different module, it has to be imported using one of the </a:t>
            </a:r>
            <a:r>
              <a:rPr b="1" lang="en-US" sz="1800" u="none">
                <a:solidFill>
                  <a:schemeClr val="dk1"/>
                </a:solidFill>
                <a:latin typeface="Calibri"/>
                <a:ea typeface="Calibri"/>
                <a:cs typeface="Calibri"/>
                <a:sym typeface="Calibri"/>
              </a:rPr>
              <a:t>import forms</a:t>
            </a:r>
            <a:r>
              <a:rPr lang="en-US" sz="1800">
                <a:solidFill>
                  <a:schemeClr val="dk1"/>
                </a:solidFill>
                <a:latin typeface="Calibri"/>
                <a:ea typeface="Calibri"/>
                <a:cs typeface="Calibri"/>
                <a:sym typeface="Calibri"/>
              </a:rPr>
              <a:t> (see: Import Statement=</a:t>
            </a:r>
            <a:endParaRPr sz="1800">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t/>
            </a:r>
            <a:endParaRPr sz="1800" u="non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rPr lang="en-US" sz="1800" u="none">
                <a:solidFill>
                  <a:schemeClr val="dk1"/>
                </a:solidFill>
                <a:latin typeface="Calibri"/>
                <a:ea typeface="Calibri"/>
                <a:cs typeface="Calibri"/>
                <a:sym typeface="Calibri"/>
              </a:rPr>
              <a:t>Examples can be found on the right: </a:t>
            </a:r>
            <a:endParaRPr sz="1800">
              <a:latin typeface="Calibri"/>
              <a:ea typeface="Calibri"/>
              <a:cs typeface="Calibri"/>
              <a:sym typeface="Calibri"/>
            </a:endParaRPr>
          </a:p>
        </p:txBody>
      </p:sp>
      <p:sp>
        <p:nvSpPr>
          <p:cNvPr id="1330" name="Google Shape;1330;p92"/>
          <p:cNvSpPr txBox="1"/>
          <p:nvPr/>
        </p:nvSpPr>
        <p:spPr>
          <a:xfrm>
            <a:off x="6520800" y="4252375"/>
            <a:ext cx="4747500" cy="23229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hello</a:t>
            </a:r>
            <a:r>
              <a:rPr lang="en-US" sz="1000">
                <a:solidFill>
                  <a:schemeClr val="dk1"/>
                </a:solidFill>
                <a:highlight>
                  <a:srgbClr val="FFFFFF"/>
                </a:highlight>
                <a:latin typeface="Consolas"/>
                <a:ea typeface="Consolas"/>
                <a:cs typeface="Consolas"/>
                <a:sym typeface="Consolas"/>
              </a:rPr>
              <a:t> }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'./app/services'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hola</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spanishhello</a:t>
            </a:r>
            <a:r>
              <a:rPr lang="en-US" sz="1000">
                <a:solidFill>
                  <a:schemeClr val="dk1"/>
                </a:solidFill>
                <a:highlight>
                  <a:srgbClr val="FFFFFF"/>
                </a:highlight>
                <a:latin typeface="Consolas"/>
                <a:ea typeface="Consolas"/>
                <a:cs typeface="Consolas"/>
                <a:sym typeface="Consolas"/>
              </a:rPr>
              <a:t> }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'./app/services'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greetings</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'./app/services'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Msg</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'./app/defaultservices'</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hello</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spanishhello</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greetings</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hello</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msg</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new</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Msg</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msg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hola</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000">
              <a:latin typeface="Consolas"/>
              <a:ea typeface="Consolas"/>
              <a:cs typeface="Consolas"/>
              <a:sym typeface="Consolas"/>
            </a:endParaRPr>
          </a:p>
        </p:txBody>
      </p:sp>
      <p:sp>
        <p:nvSpPr>
          <p:cNvPr id="1331" name="Google Shape;1331;p92"/>
          <p:cNvSpPr txBox="1"/>
          <p:nvPr/>
        </p:nvSpPr>
        <p:spPr>
          <a:xfrm>
            <a:off x="6520800" y="2276975"/>
            <a:ext cx="4747500" cy="19185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export</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default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class</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public</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hello</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'Hello World!'</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public</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hola</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'Hola mundo!'</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latin typeface="Consolas"/>
              <a:ea typeface="Consolas"/>
              <a:cs typeface="Consolas"/>
              <a:sym typeface="Consolas"/>
            </a:endParaRPr>
          </a:p>
        </p:txBody>
      </p:sp>
      <p:sp>
        <p:nvSpPr>
          <p:cNvPr id="1332" name="Google Shape;1332;p92"/>
          <p:cNvSpPr txBox="1"/>
          <p:nvPr/>
        </p:nvSpPr>
        <p:spPr>
          <a:xfrm>
            <a:off x="6520800" y="870075"/>
            <a:ext cx="4747500" cy="13500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export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hello</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'Hello World!'</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export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hola</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'Hola mundo!'</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000">
              <a:latin typeface="Consolas"/>
              <a:ea typeface="Consolas"/>
              <a:cs typeface="Consolas"/>
              <a:sym typeface="Consola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7" name="Shape 1337"/>
        <p:cNvGrpSpPr/>
        <p:nvPr/>
      </p:nvGrpSpPr>
      <p:grpSpPr>
        <a:xfrm>
          <a:off x="0" y="0"/>
          <a:ext cx="0" cy="0"/>
          <a:chOff x="0" y="0"/>
          <a:chExt cx="0" cy="0"/>
        </a:xfrm>
      </p:grpSpPr>
      <p:sp>
        <p:nvSpPr>
          <p:cNvPr id="1338" name="Google Shape;1338;p93"/>
          <p:cNvSpPr txBox="1"/>
          <p:nvPr>
            <p:ph type="title"/>
          </p:nvPr>
        </p:nvSpPr>
        <p:spPr>
          <a:xfrm>
            <a:off x="858596" y="370575"/>
            <a:ext cx="84609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Asynchronous</a:t>
            </a:r>
            <a:r>
              <a:rPr lang="en-US"/>
              <a:t> functions and callbacks</a:t>
            </a:r>
            <a:endParaRPr/>
          </a:p>
        </p:txBody>
      </p:sp>
      <p:sp>
        <p:nvSpPr>
          <p:cNvPr id="1339" name="Google Shape;1339;p93"/>
          <p:cNvSpPr txBox="1"/>
          <p:nvPr>
            <p:ph idx="2" type="body"/>
          </p:nvPr>
        </p:nvSpPr>
        <p:spPr>
          <a:xfrm>
            <a:off x="863475" y="1557125"/>
            <a:ext cx="5472600" cy="4373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1400"/>
              <a:t>In traditional programming practice, most I/O operations happen synchronously. In the example on the right, the function readFileSync is a synchronous and will </a:t>
            </a:r>
            <a:r>
              <a:rPr lang="en-US" sz="1400"/>
              <a:t>perform</a:t>
            </a:r>
            <a:r>
              <a:rPr lang="en-US" sz="1400"/>
              <a:t> its task until it returns the content of the file. </a:t>
            </a:r>
            <a:endParaRPr sz="1400"/>
          </a:p>
          <a:p>
            <a:pPr indent="0" lvl="0" marL="0" rtl="0" algn="l">
              <a:spcBef>
                <a:spcPts val="600"/>
              </a:spcBef>
              <a:spcAft>
                <a:spcPts val="0"/>
              </a:spcAft>
              <a:buNone/>
            </a:pPr>
            <a:r>
              <a:rPr lang="en-US" sz="1400"/>
              <a:t>This is fine for simple scripts but </a:t>
            </a:r>
            <a:r>
              <a:rPr b="1" lang="en-US" sz="1400"/>
              <a:t>it is an anti-pattern in node.js</a:t>
            </a:r>
            <a:r>
              <a:rPr lang="en-US" sz="1400"/>
              <a:t>. As node.js is single-threaded, the JavaScript interpreter cannot execute any code while readFileSync is executed.  Not so much an issue for a throw away script, but fatal for larger </a:t>
            </a:r>
            <a:r>
              <a:rPr lang="en-US" sz="1400"/>
              <a:t>applications, for example web api's, </a:t>
            </a:r>
            <a:r>
              <a:rPr lang="en-US" sz="1400"/>
              <a:t> who need to respond to many </a:t>
            </a:r>
            <a:r>
              <a:rPr lang="en-US" sz="1400"/>
              <a:t>simultaneous</a:t>
            </a:r>
            <a:r>
              <a:rPr lang="en-US" sz="1400"/>
              <a:t> requests. </a:t>
            </a:r>
            <a:endParaRPr sz="1400"/>
          </a:p>
          <a:p>
            <a:pPr indent="0" lvl="0" marL="0" rtl="0" algn="l">
              <a:spcBef>
                <a:spcPts val="600"/>
              </a:spcBef>
              <a:spcAft>
                <a:spcPts val="0"/>
              </a:spcAft>
              <a:buNone/>
            </a:pPr>
            <a:r>
              <a:rPr lang="en-US" sz="1400"/>
              <a:t>So nearly all I/O functions in the run-time library in both node.js as well as the web </a:t>
            </a:r>
            <a:r>
              <a:rPr lang="en-US" sz="1400"/>
              <a:t>browser are</a:t>
            </a:r>
            <a:r>
              <a:rPr lang="en-US" sz="1400"/>
              <a:t> </a:t>
            </a:r>
            <a:r>
              <a:rPr b="1" lang="en-US" sz="1400"/>
              <a:t>asynchronous</a:t>
            </a:r>
            <a:r>
              <a:rPr lang="en-US" sz="1400"/>
              <a:t>. Asynchronous I/O is a form of input/output processing that permits other processing to continue before the transmission has finished. </a:t>
            </a:r>
            <a:endParaRPr sz="1400"/>
          </a:p>
          <a:p>
            <a:pPr indent="0" lvl="0" marL="0" rtl="0" algn="l">
              <a:spcBef>
                <a:spcPts val="600"/>
              </a:spcBef>
              <a:spcAft>
                <a:spcPts val="600"/>
              </a:spcAft>
              <a:buNone/>
            </a:pPr>
            <a:r>
              <a:rPr lang="en-US" sz="1400"/>
              <a:t>An </a:t>
            </a:r>
            <a:r>
              <a:rPr lang="en-US" sz="1400"/>
              <a:t>asynchronous</a:t>
            </a:r>
            <a:r>
              <a:rPr lang="en-US" sz="1400"/>
              <a:t> functions take a function - a so-called call-back function - which will be executed once the operations is finished. As the asynchronous library functions are not written in Javascript but in C, C++ or Rust (etc), they are executed by multiple threads </a:t>
            </a:r>
            <a:r>
              <a:rPr lang="en-US" sz="1400"/>
              <a:t>from</a:t>
            </a:r>
            <a:r>
              <a:rPr lang="en-US" sz="1400"/>
              <a:t> the thread-pool of node.js or the browser. It's only the JavaScript which is executed on a single thread!</a:t>
            </a:r>
            <a:endParaRPr sz="1400"/>
          </a:p>
        </p:txBody>
      </p:sp>
      <p:sp>
        <p:nvSpPr>
          <p:cNvPr id="1340" name="Google Shape;1340;p93"/>
          <p:cNvSpPr txBox="1"/>
          <p:nvPr>
            <p:ph idx="2" type="body"/>
          </p:nvPr>
        </p:nvSpPr>
        <p:spPr>
          <a:xfrm>
            <a:off x="6862625" y="1681825"/>
            <a:ext cx="4850400" cy="4373400"/>
          </a:xfrm>
          <a:prstGeom prst="rect">
            <a:avLst/>
          </a:prstGeom>
        </p:spPr>
        <p:txBody>
          <a:bodyPr anchorCtr="0" anchor="ctr" bIns="0" lIns="0" spcFirstLastPara="1" rIns="0" wrap="square" tIns="0">
            <a:noAutofit/>
          </a:bodyPr>
          <a:lstStyle/>
          <a:p>
            <a:pPr indent="0" lvl="0" marL="0" rtl="0" algn="l">
              <a:lnSpc>
                <a:spcPct val="133333"/>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import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readFile</a:t>
            </a: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from</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'fs'</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//const {readFile} = require('fs')</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rgbClr val="267F99"/>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data</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readFileSync</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"app/ironman.txt"</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'utf8'</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of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data</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split</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r>
              <a:rPr lang="en-US" sz="1200">
                <a:solidFill>
                  <a:srgbClr val="FF0000"/>
                </a:solidFill>
                <a:highlight>
                  <a:srgbClr val="FFFFFF"/>
                </a:highlight>
                <a:latin typeface="Consolas"/>
                <a:ea typeface="Consolas"/>
                <a:cs typeface="Consolas"/>
                <a:sym typeface="Consolas"/>
              </a:rPr>
              <a:t>\n</a:t>
            </a:r>
            <a:r>
              <a:rPr lang="en-US" sz="1200">
                <a:solidFill>
                  <a:srgbClr val="A31515"/>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"you see me first"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795E26"/>
                </a:solidFill>
                <a:highlight>
                  <a:srgbClr val="FFFFFF"/>
                </a:highlight>
                <a:latin typeface="Consolas"/>
                <a:ea typeface="Consolas"/>
                <a:cs typeface="Consolas"/>
                <a:sym typeface="Consolas"/>
              </a:rPr>
              <a:t>readFile</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"app/ironman.txt"</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'utf8'</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error</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data</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if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error</a:t>
            </a: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throw</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error</a:t>
            </a:r>
            <a:endParaRPr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"you see me last"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of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data</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split</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r>
              <a:rPr lang="en-US" sz="1200">
                <a:solidFill>
                  <a:srgbClr val="FF0000"/>
                </a:solidFill>
                <a:highlight>
                  <a:srgbClr val="FFFFFF"/>
                </a:highlight>
                <a:latin typeface="Consolas"/>
                <a:ea typeface="Consolas"/>
                <a:cs typeface="Consolas"/>
                <a:sym typeface="Consolas"/>
              </a:rPr>
              <a:t>\n</a:t>
            </a:r>
            <a:r>
              <a:rPr lang="en-US" sz="1200">
                <a:solidFill>
                  <a:srgbClr val="A31515"/>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"you see me second"</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400">
              <a:solidFill>
                <a:srgbClr val="267F99"/>
              </a:solidFill>
              <a:highlight>
                <a:srgbClr val="FFFFFF"/>
              </a:highlight>
              <a:latin typeface="Consolas"/>
              <a:ea typeface="Consolas"/>
              <a:cs typeface="Consolas"/>
              <a:sym typeface="Consola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5" name="Shape 1345"/>
        <p:cNvGrpSpPr/>
        <p:nvPr/>
      </p:nvGrpSpPr>
      <p:grpSpPr>
        <a:xfrm>
          <a:off x="0" y="0"/>
          <a:ext cx="0" cy="0"/>
          <a:chOff x="0" y="0"/>
          <a:chExt cx="0" cy="0"/>
        </a:xfrm>
      </p:grpSpPr>
      <p:sp>
        <p:nvSpPr>
          <p:cNvPr id="1346" name="Google Shape;1346;p94"/>
          <p:cNvSpPr txBox="1"/>
          <p:nvPr>
            <p:ph type="title"/>
          </p:nvPr>
        </p:nvSpPr>
        <p:spPr>
          <a:xfrm>
            <a:off x="858596" y="370575"/>
            <a:ext cx="84609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Promises</a:t>
            </a:r>
            <a:endParaRPr/>
          </a:p>
        </p:txBody>
      </p:sp>
      <p:sp>
        <p:nvSpPr>
          <p:cNvPr id="1347" name="Google Shape;1347;p94"/>
          <p:cNvSpPr txBox="1"/>
          <p:nvPr>
            <p:ph idx="2" type="body"/>
          </p:nvPr>
        </p:nvSpPr>
        <p:spPr>
          <a:xfrm>
            <a:off x="863475" y="1557125"/>
            <a:ext cx="5472600" cy="4373400"/>
          </a:xfrm>
          <a:prstGeom prst="rect">
            <a:avLst/>
          </a:prstGeom>
        </p:spPr>
        <p:txBody>
          <a:bodyPr anchorCtr="0" anchor="ctr" bIns="0" lIns="0" spcFirstLastPara="1" rIns="0" wrap="square" tIns="0">
            <a:noAutofit/>
          </a:bodyPr>
          <a:lstStyle/>
          <a:p>
            <a:pPr indent="0" lvl="0" marL="0" rtl="0" algn="l">
              <a:lnSpc>
                <a:spcPct val="115000"/>
              </a:lnSpc>
              <a:spcBef>
                <a:spcPts val="1600"/>
              </a:spcBef>
              <a:spcAft>
                <a:spcPts val="0"/>
              </a:spcAft>
              <a:buNone/>
            </a:pPr>
            <a:r>
              <a:rPr lang="en-US" sz="1800">
                <a:solidFill>
                  <a:schemeClr val="dk1"/>
                </a:solidFill>
              </a:rPr>
              <a:t>A</a:t>
            </a:r>
            <a:r>
              <a:rPr lang="en-US" sz="1800">
                <a:solidFill>
                  <a:schemeClr val="dk1"/>
                </a:solidFill>
                <a:uFill>
                  <a:noFill/>
                </a:uFill>
                <a:hlinkClick r:id="rId3"/>
              </a:rPr>
              <a:t> </a:t>
            </a:r>
            <a:r>
              <a:rPr lang="en-US" sz="1800" u="sng">
                <a:solidFill>
                  <a:schemeClr val="hlink"/>
                </a:solidFill>
                <a:hlinkClick r:id="rId4"/>
              </a:rPr>
              <a:t>Promise</a:t>
            </a:r>
            <a:r>
              <a:rPr lang="en-US" sz="1800">
                <a:solidFill>
                  <a:schemeClr val="dk1"/>
                </a:solidFill>
              </a:rPr>
              <a:t> is an object representing the eventual completion or failure of an asynchronous operation. </a:t>
            </a:r>
            <a:endParaRPr sz="1800">
              <a:solidFill>
                <a:schemeClr val="dk1"/>
              </a:solidFill>
            </a:endParaRPr>
          </a:p>
          <a:p>
            <a:pPr indent="0" lvl="0" marL="0" rtl="0" algn="l">
              <a:lnSpc>
                <a:spcPct val="115000"/>
              </a:lnSpc>
              <a:spcBef>
                <a:spcPts val="1600"/>
              </a:spcBef>
              <a:spcAft>
                <a:spcPts val="0"/>
              </a:spcAft>
              <a:buNone/>
            </a:pPr>
            <a:r>
              <a:rPr lang="en-US" sz="1800">
                <a:solidFill>
                  <a:schemeClr val="dk1"/>
                </a:solidFill>
              </a:rPr>
              <a:t>Essentially, a promise is a returned object to which you attach callbacks, instead of passing callbacks into a function. </a:t>
            </a:r>
            <a:endParaRPr sz="1800">
              <a:solidFill>
                <a:schemeClr val="dk1"/>
              </a:solidFill>
            </a:endParaRPr>
          </a:p>
          <a:p>
            <a:pPr indent="0" lvl="0" marL="0" rtl="0" algn="l">
              <a:lnSpc>
                <a:spcPct val="115000"/>
              </a:lnSpc>
              <a:spcBef>
                <a:spcPts val="1600"/>
              </a:spcBef>
              <a:spcAft>
                <a:spcPts val="0"/>
              </a:spcAft>
              <a:buClr>
                <a:schemeClr val="dk1"/>
              </a:buClr>
              <a:buSzPts val="1100"/>
              <a:buFont typeface="Arial"/>
              <a:buNone/>
            </a:pPr>
            <a:r>
              <a:t/>
            </a:r>
            <a:endParaRPr sz="1800">
              <a:solidFill>
                <a:schemeClr val="dk1"/>
              </a:solidFill>
            </a:endParaRPr>
          </a:p>
          <a:p>
            <a:pPr indent="0" lvl="0" marL="0" rtl="0" algn="l">
              <a:spcBef>
                <a:spcPts val="1600"/>
              </a:spcBef>
              <a:spcAft>
                <a:spcPts val="600"/>
              </a:spcAft>
              <a:buNone/>
            </a:pPr>
            <a:r>
              <a:t/>
            </a:r>
            <a:endParaRPr sz="1400"/>
          </a:p>
        </p:txBody>
      </p:sp>
      <p:sp>
        <p:nvSpPr>
          <p:cNvPr id="1348" name="Google Shape;1348;p94"/>
          <p:cNvSpPr txBox="1"/>
          <p:nvPr>
            <p:ph idx="2" type="body"/>
          </p:nvPr>
        </p:nvSpPr>
        <p:spPr>
          <a:xfrm>
            <a:off x="6493175" y="1268425"/>
            <a:ext cx="5219700" cy="5040000"/>
          </a:xfrm>
          <a:prstGeom prst="rect">
            <a:avLst/>
          </a:prstGeom>
        </p:spPr>
        <p:txBody>
          <a:bodyPr anchorCtr="0" anchor="ctr" bIns="0" lIns="0" spcFirstLastPara="1" rIns="0" wrap="square" tIns="0">
            <a:noAutofit/>
          </a:bodyPr>
          <a:lstStyle/>
          <a:p>
            <a:pPr indent="0" lvl="0" marL="0" rtl="0" algn="l">
              <a:lnSpc>
                <a:spcPct val="133333"/>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import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promisify</a:t>
            </a: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from</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'util'</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import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readFile</a:t>
            </a: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from</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'fs'</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//const {promisify}  = require('util');</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//const {readFile} = require('fs');</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prnerror</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error</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error</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"you see me first"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readFp</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promisify</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readFile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795E26"/>
                </a:solidFill>
                <a:highlight>
                  <a:srgbClr val="FFFFFF"/>
                </a:highlight>
                <a:latin typeface="Consolas"/>
                <a:ea typeface="Consolas"/>
                <a:cs typeface="Consolas"/>
                <a:sym typeface="Consolas"/>
              </a:rPr>
              <a:t>readFp</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"app/ironman.txt"</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'utf8'</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then</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data</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"you see me last"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of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data</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split</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r>
              <a:rPr lang="en-US" sz="1200">
                <a:solidFill>
                  <a:srgbClr val="FF0000"/>
                </a:solidFill>
                <a:highlight>
                  <a:srgbClr val="FFFFFF"/>
                </a:highlight>
                <a:latin typeface="Consolas"/>
                <a:ea typeface="Consolas"/>
                <a:cs typeface="Consolas"/>
                <a:sym typeface="Consolas"/>
              </a:rPr>
              <a:t>\n</a:t>
            </a:r>
            <a:r>
              <a:rPr lang="en-US" sz="1200">
                <a:solidFill>
                  <a:srgbClr val="A31515"/>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catch</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prnerror</a:t>
            </a:r>
            <a:r>
              <a:rPr lang="en-US" sz="1200">
                <a:solidFill>
                  <a:schemeClr val="dk1"/>
                </a:solidFill>
                <a:highlight>
                  <a:srgbClr val="FFFFFF"/>
                </a:highlight>
                <a:latin typeface="Consolas"/>
                <a:ea typeface="Consolas"/>
                <a:cs typeface="Consolas"/>
                <a:sym typeface="Consolas"/>
              </a:rPr>
              <a:t>)</a:t>
            </a:r>
            <a:endParaRPr sz="1200">
              <a:solidFill>
                <a:srgbClr val="AF00DB"/>
              </a:solidFill>
              <a:highlight>
                <a:srgbClr val="FFFFFF"/>
              </a:highlight>
              <a:latin typeface="Consolas"/>
              <a:ea typeface="Consolas"/>
              <a:cs typeface="Consolas"/>
              <a:sym typeface="Consola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3" name="Shape 1353"/>
        <p:cNvGrpSpPr/>
        <p:nvPr/>
      </p:nvGrpSpPr>
      <p:grpSpPr>
        <a:xfrm>
          <a:off x="0" y="0"/>
          <a:ext cx="0" cy="0"/>
          <a:chOff x="0" y="0"/>
          <a:chExt cx="0" cy="0"/>
        </a:xfrm>
      </p:grpSpPr>
      <p:sp>
        <p:nvSpPr>
          <p:cNvPr id="1354" name="Google Shape;1354;p95"/>
          <p:cNvSpPr txBox="1"/>
          <p:nvPr>
            <p:ph type="title"/>
          </p:nvPr>
        </p:nvSpPr>
        <p:spPr>
          <a:xfrm>
            <a:off x="858596" y="370575"/>
            <a:ext cx="84609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Async / Await</a:t>
            </a:r>
            <a:endParaRPr/>
          </a:p>
        </p:txBody>
      </p:sp>
      <p:sp>
        <p:nvSpPr>
          <p:cNvPr id="1355" name="Google Shape;1355;p95"/>
          <p:cNvSpPr txBox="1"/>
          <p:nvPr>
            <p:ph idx="2" type="body"/>
          </p:nvPr>
        </p:nvSpPr>
        <p:spPr>
          <a:xfrm>
            <a:off x="863475" y="1557125"/>
            <a:ext cx="5676000" cy="4373400"/>
          </a:xfrm>
          <a:prstGeom prst="rect">
            <a:avLst/>
          </a:prstGeom>
        </p:spPr>
        <p:txBody>
          <a:bodyPr anchorCtr="0" anchor="ctr" bIns="0" lIns="0" spcFirstLastPara="1" rIns="0" wrap="square" tIns="0">
            <a:noAutofit/>
          </a:bodyPr>
          <a:lstStyle/>
          <a:p>
            <a:pPr indent="0" lvl="0" marL="0" rtl="0" algn="l">
              <a:lnSpc>
                <a:spcPct val="115000"/>
              </a:lnSpc>
              <a:spcBef>
                <a:spcPts val="1400"/>
              </a:spcBef>
              <a:spcAft>
                <a:spcPts val="0"/>
              </a:spcAft>
              <a:buClr>
                <a:schemeClr val="dk1"/>
              </a:buClr>
              <a:buSzPts val="1100"/>
              <a:buFont typeface="Arial"/>
              <a:buNone/>
            </a:pPr>
            <a:r>
              <a:rPr lang="en-US" sz="1400"/>
              <a:t>Using </a:t>
            </a:r>
            <a:r>
              <a:rPr b="1" lang="en-US" sz="1400"/>
              <a:t>async await </a:t>
            </a:r>
            <a:r>
              <a:rPr lang="en-US" sz="1400"/>
              <a:t>makes it possible to  use Promises in a reliable and safe way. This method prevents chances of any programming errors.</a:t>
            </a:r>
            <a:endParaRPr sz="1400"/>
          </a:p>
          <a:p>
            <a:pPr indent="0" lvl="0" marL="0" rtl="0" algn="l">
              <a:lnSpc>
                <a:spcPct val="115000"/>
              </a:lnSpc>
              <a:spcBef>
                <a:spcPts val="1400"/>
              </a:spcBef>
              <a:spcAft>
                <a:spcPts val="0"/>
              </a:spcAft>
              <a:buNone/>
            </a:pPr>
            <a:r>
              <a:rPr lang="en-US" sz="1400"/>
              <a:t>Writing asynchronous functions is really easy. Just write a function and add the async keyword to it like in the example on the right. </a:t>
            </a:r>
            <a:endParaRPr sz="1400"/>
          </a:p>
          <a:p>
            <a:pPr indent="0" lvl="0" marL="0" rtl="0" algn="l">
              <a:lnSpc>
                <a:spcPct val="115000"/>
              </a:lnSpc>
              <a:spcBef>
                <a:spcPts val="1400"/>
              </a:spcBef>
              <a:spcAft>
                <a:spcPts val="0"/>
              </a:spcAft>
              <a:buNone/>
            </a:pPr>
            <a:r>
              <a:rPr lang="en-US" sz="1400"/>
              <a:t>Asynchronous functions can use the await operator in their bodies. The await operator can be attached to any variable. If that variable is not a Promise, the value returned for the await operator is the same as the variable.</a:t>
            </a:r>
            <a:endParaRPr sz="1400"/>
          </a:p>
          <a:p>
            <a:pPr indent="0" lvl="0" marL="0" rtl="0" algn="l">
              <a:lnSpc>
                <a:spcPct val="115000"/>
              </a:lnSpc>
              <a:spcBef>
                <a:spcPts val="1400"/>
              </a:spcBef>
              <a:spcAft>
                <a:spcPts val="0"/>
              </a:spcAft>
              <a:buNone/>
            </a:pPr>
            <a:r>
              <a:rPr lang="en-US" sz="1400"/>
              <a:t>But if the variable is a Promise, then the execution of the function is paused </a:t>
            </a:r>
            <a:r>
              <a:rPr lang="en-US" sz="1400"/>
              <a:t>until</a:t>
            </a:r>
            <a:r>
              <a:rPr lang="en-US" sz="1400"/>
              <a:t> it is clear whether the Promise is going to be resolved or rejected.</a:t>
            </a:r>
            <a:endParaRPr sz="1400"/>
          </a:p>
          <a:p>
            <a:pPr indent="0" lvl="0" marL="0" rtl="0" algn="l">
              <a:lnSpc>
                <a:spcPct val="115000"/>
              </a:lnSpc>
              <a:spcBef>
                <a:spcPts val="1400"/>
              </a:spcBef>
              <a:spcAft>
                <a:spcPts val="1400"/>
              </a:spcAft>
              <a:buNone/>
            </a:pPr>
            <a:r>
              <a:rPr lang="en-US" sz="1400"/>
              <a:t>If the Promise resolves, the value of the await operator is the resolved value of Promise, and if the variable is a promise that gets rejected, the await operator throws an error in the body of the async function which we can catch with try/catch constructs.</a:t>
            </a:r>
            <a:endParaRPr sz="1800"/>
          </a:p>
        </p:txBody>
      </p:sp>
      <p:sp>
        <p:nvSpPr>
          <p:cNvPr id="1356" name="Google Shape;1356;p95"/>
          <p:cNvSpPr txBox="1"/>
          <p:nvPr>
            <p:ph idx="2" type="body"/>
          </p:nvPr>
        </p:nvSpPr>
        <p:spPr>
          <a:xfrm>
            <a:off x="7148950" y="1557125"/>
            <a:ext cx="4850400" cy="4373400"/>
          </a:xfrm>
          <a:prstGeom prst="rect">
            <a:avLst/>
          </a:prstGeom>
        </p:spPr>
        <p:txBody>
          <a:bodyPr anchorCtr="0" anchor="ctr" bIns="0" lIns="0" spcFirstLastPara="1" rIns="0" wrap="square" tIns="0">
            <a:noAutofit/>
          </a:bodyPr>
          <a:lstStyle/>
          <a:p>
            <a:pPr indent="0" lvl="0" marL="0" rtl="0" algn="l">
              <a:lnSpc>
                <a:spcPct val="133333"/>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import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promisify</a:t>
            </a: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from</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'util'</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import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readFile</a:t>
            </a: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from</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'fs'</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//const {promisify}  = require('util');</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//const {readFile} = require('fs');</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readFp</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promisify</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readFile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"you see me first"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async</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function</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printIronMan</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data</a:t>
            </a:r>
            <a:r>
              <a:rPr lang="en-US" sz="1200">
                <a:solidFill>
                  <a:schemeClr val="dk1"/>
                </a:solidFill>
                <a:highlight>
                  <a:srgbClr val="FFFFFF"/>
                </a:highlight>
                <a:latin typeface="Consolas"/>
                <a:ea typeface="Consolas"/>
                <a:cs typeface="Consolas"/>
                <a:sym typeface="Consolas"/>
              </a:rPr>
              <a:t> = </a:t>
            </a:r>
            <a:r>
              <a:rPr lang="en-US" sz="1200">
                <a:solidFill>
                  <a:srgbClr val="AF00DB"/>
                </a:solidFill>
                <a:highlight>
                  <a:srgbClr val="FFFFFF"/>
                </a:highlight>
                <a:latin typeface="Consolas"/>
                <a:ea typeface="Consolas"/>
                <a:cs typeface="Consolas"/>
                <a:sym typeface="Consolas"/>
              </a:rPr>
              <a:t>await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readFp</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"app/ironman.txt"</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'utf8'</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"you see me last"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of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data</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split</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r>
              <a:rPr lang="en-US" sz="1200">
                <a:solidFill>
                  <a:srgbClr val="FF0000"/>
                </a:solidFill>
                <a:highlight>
                  <a:srgbClr val="FFFFFF"/>
                </a:highlight>
                <a:latin typeface="Consolas"/>
                <a:ea typeface="Consolas"/>
                <a:cs typeface="Consolas"/>
                <a:sym typeface="Consolas"/>
              </a:rPr>
              <a:t>\n</a:t>
            </a:r>
            <a:r>
              <a:rPr lang="en-US" sz="1200">
                <a:solidFill>
                  <a:srgbClr val="A31515"/>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795E26"/>
                </a:solidFill>
                <a:highlight>
                  <a:srgbClr val="FFFFFF"/>
                </a:highlight>
                <a:latin typeface="Consolas"/>
                <a:ea typeface="Consolas"/>
                <a:cs typeface="Consolas"/>
                <a:sym typeface="Consolas"/>
              </a:rPr>
              <a:t>printIronMan</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"you see me last"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rgbClr val="AF00DB"/>
              </a:solidFill>
              <a:highlight>
                <a:srgbClr val="FFFFFF"/>
              </a:highlight>
              <a:latin typeface="Consolas"/>
              <a:ea typeface="Consolas"/>
              <a:cs typeface="Consolas"/>
              <a:sym typeface="Consola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0" name="Shape 1360"/>
        <p:cNvGrpSpPr/>
        <p:nvPr/>
      </p:nvGrpSpPr>
      <p:grpSpPr>
        <a:xfrm>
          <a:off x="0" y="0"/>
          <a:ext cx="0" cy="0"/>
          <a:chOff x="0" y="0"/>
          <a:chExt cx="0" cy="0"/>
        </a:xfrm>
      </p:grpSpPr>
      <p:sp>
        <p:nvSpPr>
          <p:cNvPr id="1361" name="Google Shape;1361;p96"/>
          <p:cNvSpPr txBox="1"/>
          <p:nvPr>
            <p:ph type="title"/>
          </p:nvPr>
        </p:nvSpPr>
        <p:spPr>
          <a:xfrm>
            <a:off x="858599" y="370575"/>
            <a:ext cx="56901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569CD6"/>
              </a:buClr>
              <a:buFont typeface="Inconsolata"/>
              <a:buNone/>
            </a:pPr>
            <a:r>
              <a:rPr b="0" lang="en-US"/>
              <a:t>let</a:t>
            </a:r>
            <a:r>
              <a:rPr lang="en-US"/>
              <a:t> and </a:t>
            </a:r>
            <a:r>
              <a:rPr b="0" lang="en-US"/>
              <a:t>const</a:t>
            </a:r>
            <a:r>
              <a:rPr lang="en-US"/>
              <a:t> are the new var</a:t>
            </a:r>
            <a:endParaRPr b="0" i="0" sz="4800" u="none" cap="none" strike="noStrike">
              <a:solidFill>
                <a:schemeClr val="dk1"/>
              </a:solidFill>
              <a:latin typeface="Calibri"/>
              <a:ea typeface="Calibri"/>
              <a:cs typeface="Calibri"/>
              <a:sym typeface="Calibri"/>
            </a:endParaRPr>
          </a:p>
        </p:txBody>
      </p:sp>
      <p:sp>
        <p:nvSpPr>
          <p:cNvPr id="1362" name="Google Shape;1362;p96"/>
          <p:cNvSpPr txBox="1"/>
          <p:nvPr>
            <p:ph idx="1" type="body"/>
          </p:nvPr>
        </p:nvSpPr>
        <p:spPr>
          <a:xfrm>
            <a:off x="858600" y="1240950"/>
            <a:ext cx="4572300" cy="437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sz="1800">
                <a:solidFill>
                  <a:schemeClr val="dk1"/>
                </a:solidFill>
              </a:rPr>
              <a:t>In earlier versions of JavaScript , a variable can be declared with the </a:t>
            </a:r>
            <a:r>
              <a:rPr b="1" lang="en-US" sz="1800">
                <a:solidFill>
                  <a:schemeClr val="dk1"/>
                </a:solidFill>
              </a:rPr>
              <a:t>var</a:t>
            </a:r>
            <a:r>
              <a:rPr lang="en-US" sz="1800">
                <a:solidFill>
                  <a:schemeClr val="dk1"/>
                </a:solidFill>
              </a:rPr>
              <a:t> keyword after it has been used. In other words; a variable can be used before it has been declared. This behaviour is called </a:t>
            </a:r>
            <a:r>
              <a:rPr lang="en-US" sz="1800">
                <a:solidFill>
                  <a:schemeClr val="dk1"/>
                </a:solidFill>
              </a:rPr>
              <a:t> “</a:t>
            </a:r>
            <a:r>
              <a:rPr i="1" lang="en-US" sz="1800">
                <a:solidFill>
                  <a:schemeClr val="dk1"/>
                </a:solidFill>
              </a:rPr>
              <a:t>hoisting</a:t>
            </a:r>
            <a:r>
              <a:rPr lang="en-US" sz="1800">
                <a:solidFill>
                  <a:schemeClr val="dk1"/>
                </a:solidFill>
              </a:rPr>
              <a:t>” and is as if all variables are as if defined at the beginning of the function. </a:t>
            </a:r>
            <a:r>
              <a:rPr lang="en-US" sz="1800">
                <a:solidFill>
                  <a:schemeClr val="dk1"/>
                </a:solidFill>
              </a:rPr>
              <a:t>It is said that these variables have </a:t>
            </a:r>
            <a:r>
              <a:rPr b="1" lang="en-US" sz="1800">
                <a:solidFill>
                  <a:schemeClr val="dk1"/>
                </a:solidFill>
              </a:rPr>
              <a:t>function scope</a:t>
            </a:r>
            <a:r>
              <a:rPr lang="en-US" sz="1800">
                <a:solidFill>
                  <a:schemeClr val="dk1"/>
                </a:solidFill>
              </a:rPr>
              <a:t>.</a:t>
            </a:r>
            <a:endParaRPr sz="1800">
              <a:solidFill>
                <a:schemeClr val="dk1"/>
              </a:solidFill>
            </a:endParaRPr>
          </a:p>
          <a:p>
            <a:pPr indent="0" lvl="0" marL="0" marR="0" rtl="0" algn="l">
              <a:spcBef>
                <a:spcPts val="1200"/>
              </a:spcBef>
              <a:spcAft>
                <a:spcPts val="0"/>
              </a:spcAft>
              <a:buClr>
                <a:schemeClr val="dk1"/>
              </a:buClr>
              <a:buFont typeface="Arial"/>
              <a:buNone/>
            </a:pPr>
            <a:r>
              <a:rPr lang="en-US" sz="1800">
                <a:solidFill>
                  <a:schemeClr val="dk1"/>
                </a:solidFill>
              </a:rPr>
              <a:t>This causes all kinds of subtle errors and </a:t>
            </a:r>
            <a:r>
              <a:rPr lang="en-US" sz="1800">
                <a:solidFill>
                  <a:schemeClr val="dk1"/>
                </a:solidFill>
              </a:rPr>
              <a:t>counterintuitive</a:t>
            </a:r>
            <a:r>
              <a:rPr lang="en-US" sz="1800">
                <a:solidFill>
                  <a:schemeClr val="dk1"/>
                </a:solidFill>
              </a:rPr>
              <a:t> behaviours. WIth </a:t>
            </a:r>
            <a:r>
              <a:rPr b="1" lang="en-US" sz="1800">
                <a:solidFill>
                  <a:schemeClr val="dk1"/>
                </a:solidFill>
              </a:rPr>
              <a:t>let</a:t>
            </a:r>
            <a:r>
              <a:rPr lang="en-US" sz="1800">
                <a:solidFill>
                  <a:schemeClr val="dk1"/>
                </a:solidFill>
              </a:rPr>
              <a:t> and </a:t>
            </a:r>
            <a:r>
              <a:rPr b="1" lang="en-US" sz="1800">
                <a:solidFill>
                  <a:schemeClr val="dk1"/>
                </a:solidFill>
              </a:rPr>
              <a:t>const</a:t>
            </a:r>
            <a:r>
              <a:rPr lang="en-US" sz="1800">
                <a:solidFill>
                  <a:schemeClr val="dk1"/>
                </a:solidFill>
              </a:rPr>
              <a:t> a more conventional block scope is used for variables (n</a:t>
            </a:r>
            <a:r>
              <a:rPr i="0" lang="en-US" sz="1800" u="none" cap="none" strike="noStrike">
                <a:solidFill>
                  <a:schemeClr val="dk1"/>
                </a:solidFill>
              </a:rPr>
              <a:t>o more “</a:t>
            </a:r>
            <a:r>
              <a:rPr i="1" lang="en-US" sz="1800" u="none" cap="none" strike="noStrike">
                <a:solidFill>
                  <a:schemeClr val="dk1"/>
                </a:solidFill>
              </a:rPr>
              <a:t>hoisting</a:t>
            </a:r>
            <a:r>
              <a:rPr i="0" lang="en-US" sz="1800" u="none" cap="none" strike="noStrike">
                <a:solidFill>
                  <a:schemeClr val="dk1"/>
                </a:solidFill>
              </a:rPr>
              <a:t>”) whi</a:t>
            </a:r>
            <a:r>
              <a:rPr lang="en-US" sz="1800">
                <a:solidFill>
                  <a:schemeClr val="dk1"/>
                </a:solidFill>
              </a:rPr>
              <a:t>ch allows for more predictable and more advanced behaviour. </a:t>
            </a:r>
            <a:r>
              <a:rPr i="0" lang="en-US" sz="1800" u="none" cap="none" strike="noStrike">
                <a:solidFill>
                  <a:schemeClr val="dk1"/>
                </a:solidFill>
              </a:rPr>
              <a:t> </a:t>
            </a:r>
            <a:endParaRPr sz="1800"/>
          </a:p>
          <a:p>
            <a:pPr indent="0" lvl="0" marL="0" marR="0" rtl="0" algn="l">
              <a:spcBef>
                <a:spcPts val="0"/>
              </a:spcBef>
              <a:spcAft>
                <a:spcPts val="600"/>
              </a:spcAft>
              <a:buClr>
                <a:schemeClr val="dk1"/>
              </a:buClr>
              <a:buFont typeface="Arial"/>
              <a:buNone/>
            </a:pPr>
            <a:r>
              <a:t/>
            </a:r>
            <a:endParaRPr i="0" sz="1800" u="none" cap="none" strike="noStrike">
              <a:solidFill>
                <a:schemeClr val="dk1"/>
              </a:solidFill>
            </a:endParaRPr>
          </a:p>
        </p:txBody>
      </p:sp>
      <p:sp>
        <p:nvSpPr>
          <p:cNvPr id="1363" name="Google Shape;1363;p96"/>
          <p:cNvSpPr txBox="1"/>
          <p:nvPr/>
        </p:nvSpPr>
        <p:spPr>
          <a:xfrm>
            <a:off x="6465850" y="1127700"/>
            <a:ext cx="5347800" cy="52869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//compiles fine</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functionscope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for</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 &lt;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true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var</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10000</a:t>
            </a:r>
            <a:endParaRPr sz="100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//gives error TS2304: Cannot find name 'i'.</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blockscope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//let i;</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for</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 &lt;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true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100000</a:t>
            </a:r>
            <a:endParaRPr sz="100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functionscope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blockscope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000">
              <a:latin typeface="Consolas"/>
              <a:ea typeface="Consolas"/>
              <a:cs typeface="Consolas"/>
              <a:sym typeface="Consolas"/>
            </a:endParaRPr>
          </a:p>
        </p:txBody>
      </p:sp>
      <p:pic>
        <p:nvPicPr>
          <p:cNvPr id="1364" name="Google Shape;1364;p96"/>
          <p:cNvPicPr preferRelativeResize="0"/>
          <p:nvPr/>
        </p:nvPicPr>
        <p:blipFill>
          <a:blip r:embed="rId3">
            <a:alphaModFix/>
          </a:blip>
          <a:stretch>
            <a:fillRect/>
          </a:stretch>
        </p:blipFill>
        <p:spPr>
          <a:xfrm>
            <a:off x="6096000" y="1127700"/>
            <a:ext cx="369848" cy="34869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8" name="Shape 1368"/>
        <p:cNvGrpSpPr/>
        <p:nvPr/>
      </p:nvGrpSpPr>
      <p:grpSpPr>
        <a:xfrm>
          <a:off x="0" y="0"/>
          <a:ext cx="0" cy="0"/>
          <a:chOff x="0" y="0"/>
          <a:chExt cx="0" cy="0"/>
        </a:xfrm>
      </p:grpSpPr>
      <p:sp>
        <p:nvSpPr>
          <p:cNvPr id="1369" name="Google Shape;1369;p97"/>
          <p:cNvSpPr txBox="1"/>
          <p:nvPr>
            <p:ph type="title"/>
          </p:nvPr>
        </p:nvSpPr>
        <p:spPr>
          <a:xfrm>
            <a:off x="858595" y="370575"/>
            <a:ext cx="96246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569CD6"/>
              </a:buClr>
              <a:buFont typeface="Inconsolata"/>
              <a:buNone/>
            </a:pPr>
            <a:r>
              <a:rPr b="0" lang="en-US"/>
              <a:t>let</a:t>
            </a:r>
            <a:r>
              <a:rPr lang="en-US"/>
              <a:t> is the new </a:t>
            </a:r>
            <a:r>
              <a:rPr b="0" lang="en-US"/>
              <a:t>var</a:t>
            </a:r>
            <a:r>
              <a:rPr lang="en-US"/>
              <a:t>; fixes problem with closures</a:t>
            </a:r>
            <a:endParaRPr/>
          </a:p>
        </p:txBody>
      </p:sp>
      <p:sp>
        <p:nvSpPr>
          <p:cNvPr id="1370" name="Google Shape;1370;p97"/>
          <p:cNvSpPr txBox="1"/>
          <p:nvPr>
            <p:ph idx="1" type="body"/>
          </p:nvPr>
        </p:nvSpPr>
        <p:spPr>
          <a:xfrm>
            <a:off x="858600" y="2297250"/>
            <a:ext cx="4387500" cy="3664800"/>
          </a:xfrm>
          <a:prstGeom prst="rect">
            <a:avLst/>
          </a:prstGeom>
          <a:noFill/>
          <a:ln>
            <a:noFill/>
          </a:ln>
        </p:spPr>
        <p:txBody>
          <a:bodyPr anchorCtr="0" anchor="t" bIns="91425" lIns="91425" spcFirstLastPara="1" rIns="91425" wrap="square" tIns="91425">
            <a:noAutofit/>
          </a:bodyPr>
          <a:lstStyle/>
          <a:p>
            <a:pPr indent="0" lvl="0" marL="0" marR="0" rtl="0" algn="l">
              <a:lnSpc>
                <a:spcPct val="80000"/>
              </a:lnSpc>
              <a:spcBef>
                <a:spcPts val="0"/>
              </a:spcBef>
              <a:spcAft>
                <a:spcPts val="0"/>
              </a:spcAft>
              <a:buClr>
                <a:schemeClr val="dk1"/>
              </a:buClr>
              <a:buFont typeface="Arial"/>
              <a:buNone/>
            </a:pPr>
            <a:r>
              <a:rPr i="0" lang="en-US" sz="1800" u="none" cap="none" strike="noStrike">
                <a:solidFill>
                  <a:schemeClr val="dk1"/>
                </a:solidFill>
              </a:rPr>
              <a:t>Using </a:t>
            </a:r>
            <a:r>
              <a:rPr b="1" i="0" lang="en-US" sz="1800" u="none" cap="none" strike="noStrike">
                <a:solidFill>
                  <a:schemeClr val="dk1"/>
                </a:solidFill>
              </a:rPr>
              <a:t>let</a:t>
            </a:r>
            <a:r>
              <a:rPr i="0" lang="en-US" sz="1800" u="none" cap="none" strike="noStrike">
                <a:solidFill>
                  <a:schemeClr val="dk1"/>
                </a:solidFill>
              </a:rPr>
              <a:t> fixes a longstanding problem with </a:t>
            </a:r>
            <a:r>
              <a:rPr b="1" i="0" lang="en-US" sz="1800" u="none" cap="none" strike="noStrike">
                <a:solidFill>
                  <a:schemeClr val="dk1"/>
                </a:solidFill>
              </a:rPr>
              <a:t>closures</a:t>
            </a:r>
            <a:endParaRPr i="0" sz="1800" u="none" cap="none" strike="noStrike">
              <a:solidFill>
                <a:schemeClr val="dk1"/>
              </a:solidFill>
            </a:endParaRPr>
          </a:p>
          <a:p>
            <a:pPr indent="0" lvl="0" marL="0" marR="0" rtl="0" algn="l">
              <a:lnSpc>
                <a:spcPct val="80000"/>
              </a:lnSpc>
              <a:spcBef>
                <a:spcPts val="0"/>
              </a:spcBef>
              <a:spcAft>
                <a:spcPts val="0"/>
              </a:spcAft>
              <a:buClr>
                <a:schemeClr val="dk1"/>
              </a:buClr>
              <a:buFont typeface="Arial"/>
              <a:buNone/>
            </a:pPr>
            <a:r>
              <a:t/>
            </a:r>
            <a:endParaRPr i="0" sz="1800" u="none" cap="none" strike="noStrike">
              <a:solidFill>
                <a:schemeClr val="dk1"/>
              </a:solidFill>
            </a:endParaRPr>
          </a:p>
          <a:p>
            <a:pPr indent="0" lvl="0" marL="0" marR="0" rtl="0" algn="l">
              <a:lnSpc>
                <a:spcPct val="80000"/>
              </a:lnSpc>
              <a:spcBef>
                <a:spcPts val="0"/>
              </a:spcBef>
              <a:spcAft>
                <a:spcPts val="0"/>
              </a:spcAft>
              <a:buClr>
                <a:schemeClr val="dk1"/>
              </a:buClr>
              <a:buFont typeface="Arial"/>
              <a:buNone/>
            </a:pPr>
            <a:r>
              <a:rPr i="0" lang="en-US" sz="1800" u="none" cap="none" strike="noStrike">
                <a:solidFill>
                  <a:schemeClr val="dk1"/>
                </a:solidFill>
              </a:rPr>
              <a:t>block scoped references captured in a closure will maintain the value at the moment of capture</a:t>
            </a:r>
            <a:endParaRPr sz="1800"/>
          </a:p>
          <a:p>
            <a:pPr indent="0" lvl="0" marL="0" marR="0" rtl="0" algn="l">
              <a:lnSpc>
                <a:spcPct val="80000"/>
              </a:lnSpc>
              <a:spcBef>
                <a:spcPts val="0"/>
              </a:spcBef>
              <a:spcAft>
                <a:spcPts val="0"/>
              </a:spcAft>
              <a:buClr>
                <a:schemeClr val="dk1"/>
              </a:buClr>
              <a:buFont typeface="Arial"/>
              <a:buNone/>
            </a:pPr>
            <a:r>
              <a:t/>
            </a:r>
            <a:endParaRPr i="0" sz="1800" u="none" cap="none" strike="noStrike">
              <a:solidFill>
                <a:schemeClr val="dk1"/>
              </a:solidFill>
            </a:endParaRPr>
          </a:p>
          <a:p>
            <a:pPr indent="0" lvl="0" marL="0" marR="0" rtl="0" algn="l">
              <a:lnSpc>
                <a:spcPct val="80000"/>
              </a:lnSpc>
              <a:spcBef>
                <a:spcPts val="0"/>
              </a:spcBef>
              <a:spcAft>
                <a:spcPts val="0"/>
              </a:spcAft>
              <a:buClr>
                <a:schemeClr val="dk1"/>
              </a:buClr>
              <a:buFont typeface="Arial"/>
              <a:buNone/>
            </a:pPr>
            <a:r>
              <a:rPr i="0" lang="en-US" sz="1800" u="none" cap="none" strike="noStrike">
                <a:solidFill>
                  <a:schemeClr val="dk1"/>
                </a:solidFill>
              </a:rPr>
              <a:t>That is </a:t>
            </a:r>
            <a:r>
              <a:rPr b="1" i="0" lang="en-US" sz="1800" u="none" cap="none" strike="noStrike">
                <a:solidFill>
                  <a:schemeClr val="dk1"/>
                </a:solidFill>
              </a:rPr>
              <a:t>NOT</a:t>
            </a:r>
            <a:r>
              <a:rPr i="0" lang="en-US" sz="1800" u="none" cap="none" strike="noStrike">
                <a:solidFill>
                  <a:schemeClr val="dk1"/>
                </a:solidFill>
              </a:rPr>
              <a:t> the case with </a:t>
            </a:r>
            <a:r>
              <a:rPr b="1" i="0" lang="en-US" sz="1800" u="none" cap="none" strike="noStrike">
                <a:solidFill>
                  <a:schemeClr val="dk1"/>
                </a:solidFill>
              </a:rPr>
              <a:t>var</a:t>
            </a:r>
            <a:r>
              <a:rPr i="0" lang="en-US" sz="1800" u="none" cap="none" strike="noStrike">
                <a:solidFill>
                  <a:schemeClr val="dk1"/>
                </a:solidFill>
              </a:rPr>
              <a:t> (the reference will point to the last value it was set to)</a:t>
            </a:r>
            <a:endParaRPr sz="1800"/>
          </a:p>
          <a:p>
            <a:pPr indent="0" lvl="0" marL="0" marR="0" rtl="0" algn="l">
              <a:lnSpc>
                <a:spcPct val="80000"/>
              </a:lnSpc>
              <a:spcBef>
                <a:spcPts val="0"/>
              </a:spcBef>
              <a:spcAft>
                <a:spcPts val="600"/>
              </a:spcAft>
              <a:buClr>
                <a:schemeClr val="dk1"/>
              </a:buClr>
              <a:buFont typeface="Arial"/>
              <a:buNone/>
            </a:pPr>
            <a:r>
              <a:t/>
            </a:r>
            <a:endParaRPr i="0" sz="1800" u="none" cap="none" strike="noStrike">
              <a:solidFill>
                <a:schemeClr val="dk1"/>
              </a:solidFill>
            </a:endParaRPr>
          </a:p>
        </p:txBody>
      </p:sp>
      <p:sp>
        <p:nvSpPr>
          <p:cNvPr id="1371" name="Google Shape;1371;p97"/>
          <p:cNvSpPr txBox="1"/>
          <p:nvPr/>
        </p:nvSpPr>
        <p:spPr>
          <a:xfrm>
            <a:off x="5615700" y="2119750"/>
            <a:ext cx="6160500" cy="32511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var</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setTimeout</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`setTimeout with var: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j</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100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 writes 10 times -&gt; setTimeout with var: 10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setTimeout</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`setTimeout with let: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k</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100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 writes  setTimeout with let: 2, setTimeout with let: 1, setTimeout with let: 2 etc</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5" name="Shape 1375"/>
        <p:cNvGrpSpPr/>
        <p:nvPr/>
      </p:nvGrpSpPr>
      <p:grpSpPr>
        <a:xfrm>
          <a:off x="0" y="0"/>
          <a:ext cx="0" cy="0"/>
          <a:chOff x="0" y="0"/>
          <a:chExt cx="0" cy="0"/>
        </a:xfrm>
      </p:grpSpPr>
      <p:sp>
        <p:nvSpPr>
          <p:cNvPr id="1376" name="Google Shape;1376;p98"/>
          <p:cNvSpPr txBox="1"/>
          <p:nvPr>
            <p:ph type="title"/>
          </p:nvPr>
        </p:nvSpPr>
        <p:spPr>
          <a:xfrm>
            <a:off x="858595" y="370575"/>
            <a:ext cx="92274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569CD6"/>
              </a:buClr>
              <a:buFont typeface="Inconsolata"/>
              <a:buNone/>
            </a:pPr>
            <a:r>
              <a:rPr b="1" lang="en-US" sz="3000">
                <a:solidFill>
                  <a:srgbClr val="60C5E5"/>
                </a:solidFill>
                <a:latin typeface="Maven Pro"/>
                <a:ea typeface="Maven Pro"/>
                <a:cs typeface="Maven Pro"/>
                <a:sym typeface="Maven Pro"/>
              </a:rPr>
              <a:t>How </a:t>
            </a:r>
            <a:r>
              <a:rPr lang="en-US"/>
              <a:t>constant is </a:t>
            </a:r>
            <a:r>
              <a:rPr b="0" lang="en-US"/>
              <a:t>const</a:t>
            </a:r>
            <a:endParaRPr b="0" sz="3000">
              <a:solidFill>
                <a:srgbClr val="60C5E5"/>
              </a:solidFill>
            </a:endParaRPr>
          </a:p>
        </p:txBody>
      </p:sp>
      <p:sp>
        <p:nvSpPr>
          <p:cNvPr id="1377" name="Google Shape;1377;p98"/>
          <p:cNvSpPr txBox="1"/>
          <p:nvPr>
            <p:ph idx="1" type="body"/>
          </p:nvPr>
        </p:nvSpPr>
        <p:spPr>
          <a:xfrm>
            <a:off x="744950" y="1569900"/>
            <a:ext cx="4757100" cy="47034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i="0" lang="en-US" sz="1800" u="none" cap="none" strike="noStrike">
                <a:solidFill>
                  <a:schemeClr val="dk1"/>
                </a:solidFill>
              </a:rPr>
              <a:t>Use const when you want to denote immutability of a reference (the “variable”)</a:t>
            </a:r>
            <a:endParaRPr sz="1800"/>
          </a:p>
          <a:p>
            <a:pPr indent="0" lvl="0" marL="0" marR="0" rtl="0" algn="l">
              <a:spcBef>
                <a:spcPts val="0"/>
              </a:spcBef>
              <a:spcAft>
                <a:spcPts val="0"/>
              </a:spcAft>
              <a:buClr>
                <a:schemeClr val="dk1"/>
              </a:buClr>
              <a:buFont typeface="Arial"/>
              <a:buNone/>
            </a:pPr>
            <a:r>
              <a:t/>
            </a:r>
            <a:endParaRPr i="0" sz="1800" u="none" cap="none" strike="noStrike">
              <a:solidFill>
                <a:schemeClr val="dk1"/>
              </a:solidFill>
            </a:endParaRPr>
          </a:p>
          <a:p>
            <a:pPr indent="0" lvl="0" marL="0" marR="0" rtl="0" algn="l">
              <a:spcBef>
                <a:spcPts val="0"/>
              </a:spcBef>
              <a:spcAft>
                <a:spcPts val="0"/>
              </a:spcAft>
              <a:buClr>
                <a:schemeClr val="dk1"/>
              </a:buClr>
              <a:buFont typeface="Arial"/>
              <a:buNone/>
            </a:pPr>
            <a:r>
              <a:rPr i="0" lang="en-US" sz="1800" u="none" cap="none" strike="noStrike">
                <a:solidFill>
                  <a:schemeClr val="dk1"/>
                </a:solidFill>
              </a:rPr>
              <a:t>Notice that objects and arrays are not const. Only their references.</a:t>
            </a:r>
            <a:endParaRPr sz="1800"/>
          </a:p>
          <a:p>
            <a:pPr indent="0" lvl="0" marL="0" marR="0" rtl="0" algn="l">
              <a:spcBef>
                <a:spcPts val="0"/>
              </a:spcBef>
              <a:spcAft>
                <a:spcPts val="0"/>
              </a:spcAft>
              <a:buClr>
                <a:schemeClr val="dk1"/>
              </a:buClr>
              <a:buFont typeface="Arial"/>
              <a:buNone/>
            </a:pPr>
            <a:r>
              <a:t/>
            </a:r>
            <a:endParaRPr i="0" sz="1800" u="none" cap="none" strike="noStrike">
              <a:solidFill>
                <a:schemeClr val="dk1"/>
              </a:solidFill>
            </a:endParaRPr>
          </a:p>
          <a:p>
            <a:pPr indent="0" lvl="0" marL="0" marR="0" rtl="0" algn="l">
              <a:spcBef>
                <a:spcPts val="0"/>
              </a:spcBef>
              <a:spcAft>
                <a:spcPts val="0"/>
              </a:spcAft>
              <a:buClr>
                <a:schemeClr val="dk1"/>
              </a:buClr>
              <a:buFont typeface="Arial"/>
              <a:buNone/>
            </a:pPr>
            <a:r>
              <a:rPr i="0" lang="en-US" sz="1800" u="none" cap="none" strike="noStrike">
                <a:solidFill>
                  <a:schemeClr val="dk1"/>
                </a:solidFill>
              </a:rPr>
              <a:t>Use </a:t>
            </a:r>
            <a:r>
              <a:rPr i="1" lang="en-US" sz="1800" u="none" cap="none" strike="noStrike">
                <a:solidFill>
                  <a:schemeClr val="dk1"/>
                </a:solidFill>
              </a:rPr>
              <a:t>Object.freeze</a:t>
            </a:r>
            <a:r>
              <a:rPr i="0" lang="en-US" sz="1800" u="none" cap="none" strike="noStrike">
                <a:solidFill>
                  <a:schemeClr val="dk1"/>
                </a:solidFill>
              </a:rPr>
              <a:t> or</a:t>
            </a:r>
            <a:r>
              <a:rPr b="1" i="0" lang="en-US" sz="1800" u="none" cap="none" strike="noStrike">
                <a:solidFill>
                  <a:schemeClr val="dk1"/>
                </a:solidFill>
              </a:rPr>
              <a:t> </a:t>
            </a:r>
            <a:r>
              <a:rPr i="0" lang="en-US" sz="1800" u="none" cap="none" strike="noStrike">
                <a:solidFill>
                  <a:schemeClr val="dk1"/>
                </a:solidFill>
              </a:rPr>
              <a:t>Immutable.js (a library) for this.</a:t>
            </a:r>
            <a:endParaRPr i="0" sz="1800" u="none" cap="none" strike="noStrike">
              <a:solidFill>
                <a:schemeClr val="dk1"/>
              </a:solidFill>
            </a:endParaRPr>
          </a:p>
          <a:p>
            <a:pPr indent="0" lvl="0" marL="0" marR="0" rtl="0" algn="l">
              <a:spcBef>
                <a:spcPts val="0"/>
              </a:spcBef>
              <a:spcAft>
                <a:spcPts val="0"/>
              </a:spcAft>
              <a:buClr>
                <a:schemeClr val="dk1"/>
              </a:buClr>
              <a:buFont typeface="Arial"/>
              <a:buNone/>
            </a:pPr>
            <a:r>
              <a:t/>
            </a:r>
            <a:endParaRPr i="0" sz="1800" u="none" cap="none" strike="noStrike">
              <a:solidFill>
                <a:schemeClr val="dk1"/>
              </a:solidFill>
            </a:endParaRPr>
          </a:p>
          <a:p>
            <a:pPr indent="0" lvl="0" marL="0" marR="0" rtl="0" algn="l">
              <a:spcBef>
                <a:spcPts val="0"/>
              </a:spcBef>
              <a:spcAft>
                <a:spcPts val="600"/>
              </a:spcAft>
              <a:buClr>
                <a:schemeClr val="dk1"/>
              </a:buClr>
              <a:buFont typeface="Arial"/>
              <a:buNone/>
            </a:pPr>
            <a:r>
              <a:rPr i="0" lang="en-US" sz="1800" u="none" cap="none" strike="noStrike">
                <a:solidFill>
                  <a:schemeClr val="dk1"/>
                </a:solidFill>
              </a:rPr>
              <a:t>No compile time, type level, support </a:t>
            </a:r>
            <a:endParaRPr i="0" sz="1800" u="none" cap="none" strike="noStrike">
              <a:solidFill>
                <a:schemeClr val="dk1"/>
              </a:solidFill>
            </a:endParaRPr>
          </a:p>
        </p:txBody>
      </p:sp>
      <p:sp>
        <p:nvSpPr>
          <p:cNvPr id="1378" name="Google Shape;1378;p98"/>
          <p:cNvSpPr txBox="1"/>
          <p:nvPr/>
        </p:nvSpPr>
        <p:spPr>
          <a:xfrm>
            <a:off x="6126825" y="1569900"/>
            <a:ext cx="5320200" cy="4433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350">
                <a:solidFill>
                  <a:srgbClr val="0000FF"/>
                </a:solidFill>
                <a:highlight>
                  <a:srgbClr val="FFFFFF"/>
                </a:highlight>
                <a:latin typeface="Consolas"/>
                <a:ea typeface="Consolas"/>
                <a:cs typeface="Consolas"/>
                <a:sym typeface="Consolas"/>
              </a:rPr>
              <a:t>const</a:t>
            </a:r>
            <a:r>
              <a:rPr lang="en-US" sz="1350">
                <a:solidFill>
                  <a:schemeClr val="dk1"/>
                </a:solidFill>
                <a:highlight>
                  <a:srgbClr val="FFFFFF"/>
                </a:highlight>
                <a:latin typeface="Consolas"/>
                <a:ea typeface="Consolas"/>
                <a:cs typeface="Consolas"/>
                <a:sym typeface="Consolas"/>
              </a:rPr>
              <a:t> </a:t>
            </a:r>
            <a:r>
              <a:rPr lang="en-US" sz="1350">
                <a:solidFill>
                  <a:srgbClr val="001080"/>
                </a:solidFill>
                <a:highlight>
                  <a:srgbClr val="FFFFFF"/>
                </a:highlight>
                <a:latin typeface="Consolas"/>
                <a:ea typeface="Consolas"/>
                <a:cs typeface="Consolas"/>
                <a:sym typeface="Consolas"/>
              </a:rPr>
              <a:t>co</a:t>
            </a:r>
            <a:r>
              <a:rPr lang="en-US" sz="1350">
                <a:solidFill>
                  <a:schemeClr val="dk1"/>
                </a:solidFill>
                <a:highlight>
                  <a:srgbClr val="FFFFFF"/>
                </a:highlight>
                <a:latin typeface="Consolas"/>
                <a:ea typeface="Consolas"/>
                <a:cs typeface="Consolas"/>
                <a:sym typeface="Consolas"/>
              </a:rPr>
              <a:t> = </a:t>
            </a:r>
            <a:r>
              <a:rPr lang="en-US" sz="1350">
                <a:solidFill>
                  <a:srgbClr val="098658"/>
                </a:solidFill>
                <a:highlight>
                  <a:srgbClr val="FFFFFF"/>
                </a:highlight>
                <a:latin typeface="Consolas"/>
                <a:ea typeface="Consolas"/>
                <a:cs typeface="Consolas"/>
                <a:sym typeface="Consolas"/>
              </a:rPr>
              <a:t>100</a:t>
            </a:r>
            <a:endParaRPr sz="135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8000"/>
                </a:solidFill>
                <a:highlight>
                  <a:srgbClr val="FFFFFF"/>
                </a:highlight>
                <a:latin typeface="Consolas"/>
                <a:ea typeface="Consolas"/>
                <a:cs typeface="Consolas"/>
                <a:sym typeface="Consolas"/>
              </a:rPr>
              <a:t>//ES6 gives error: Assignment to constant variable</a:t>
            </a:r>
            <a:endParaRPr sz="135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8000"/>
                </a:solidFill>
                <a:highlight>
                  <a:srgbClr val="FFFFFF"/>
                </a:highlight>
                <a:latin typeface="Consolas"/>
                <a:ea typeface="Consolas"/>
                <a:cs typeface="Consolas"/>
                <a:sym typeface="Consolas"/>
              </a:rPr>
              <a:t>//TS  gives error TS2540: Cannot assign to 'co' because it is a constant or a read-only property.</a:t>
            </a:r>
            <a:endParaRPr sz="135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8000"/>
                </a:solidFill>
                <a:highlight>
                  <a:srgbClr val="FFFFFF"/>
                </a:highlight>
                <a:latin typeface="Consolas"/>
                <a:ea typeface="Consolas"/>
                <a:cs typeface="Consolas"/>
                <a:sym typeface="Consolas"/>
              </a:rPr>
              <a:t>//co = 1000</a:t>
            </a:r>
            <a:endParaRPr sz="135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00FF"/>
                </a:solidFill>
                <a:highlight>
                  <a:srgbClr val="FFFFFF"/>
                </a:highlight>
                <a:latin typeface="Consolas"/>
                <a:ea typeface="Consolas"/>
                <a:cs typeface="Consolas"/>
                <a:sym typeface="Consolas"/>
              </a:rPr>
              <a:t>const</a:t>
            </a:r>
            <a:r>
              <a:rPr lang="en-US" sz="1350">
                <a:solidFill>
                  <a:schemeClr val="dk1"/>
                </a:solidFill>
                <a:highlight>
                  <a:srgbClr val="FFFFFF"/>
                </a:highlight>
                <a:latin typeface="Consolas"/>
                <a:ea typeface="Consolas"/>
                <a:cs typeface="Consolas"/>
                <a:sym typeface="Consolas"/>
              </a:rPr>
              <a:t> </a:t>
            </a:r>
            <a:r>
              <a:rPr lang="en-US" sz="1350">
                <a:solidFill>
                  <a:srgbClr val="001080"/>
                </a:solidFill>
                <a:highlight>
                  <a:srgbClr val="FFFFFF"/>
                </a:highlight>
                <a:latin typeface="Consolas"/>
                <a:ea typeface="Consolas"/>
                <a:cs typeface="Consolas"/>
                <a:sym typeface="Consolas"/>
              </a:rPr>
              <a:t>co2</a:t>
            </a:r>
            <a:r>
              <a:rPr lang="en-US" sz="1350">
                <a:solidFill>
                  <a:schemeClr val="dk1"/>
                </a:solidFill>
                <a:highlight>
                  <a:srgbClr val="FFFFFF"/>
                </a:highlight>
                <a:latin typeface="Consolas"/>
                <a:ea typeface="Consolas"/>
                <a:cs typeface="Consolas"/>
                <a:sym typeface="Consolas"/>
              </a:rPr>
              <a:t> = {</a:t>
            </a:r>
            <a:r>
              <a:rPr lang="en-US" sz="1350">
                <a:solidFill>
                  <a:srgbClr val="001080"/>
                </a:solidFill>
                <a:highlight>
                  <a:srgbClr val="FFFFFF"/>
                </a:highlight>
                <a:latin typeface="Consolas"/>
                <a:ea typeface="Consolas"/>
                <a:cs typeface="Consolas"/>
                <a:sym typeface="Consolas"/>
              </a:rPr>
              <a:t>a:</a:t>
            </a:r>
            <a:r>
              <a:rPr lang="en-US" sz="1350">
                <a:solidFill>
                  <a:schemeClr val="dk1"/>
                </a:solidFill>
                <a:highlight>
                  <a:srgbClr val="FFFFFF"/>
                </a:highlight>
                <a:latin typeface="Consolas"/>
                <a:ea typeface="Consolas"/>
                <a:cs typeface="Consolas"/>
                <a:sym typeface="Consolas"/>
              </a:rPr>
              <a:t> </a:t>
            </a:r>
            <a:r>
              <a:rPr lang="en-US" sz="1350">
                <a:solidFill>
                  <a:srgbClr val="098658"/>
                </a:solidFill>
                <a:highlight>
                  <a:srgbClr val="FFFFFF"/>
                </a:highlight>
                <a:latin typeface="Consolas"/>
                <a:ea typeface="Consolas"/>
                <a:cs typeface="Consolas"/>
                <a:sym typeface="Consolas"/>
              </a:rPr>
              <a:t>100</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1080"/>
                </a:solidFill>
                <a:highlight>
                  <a:srgbClr val="FFFFFF"/>
                </a:highlight>
                <a:latin typeface="Consolas"/>
                <a:ea typeface="Consolas"/>
                <a:cs typeface="Consolas"/>
                <a:sym typeface="Consolas"/>
              </a:rPr>
              <a:t>co2</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a</a:t>
            </a:r>
            <a:r>
              <a:rPr lang="en-US" sz="1350">
                <a:solidFill>
                  <a:schemeClr val="dk1"/>
                </a:solidFill>
                <a:highlight>
                  <a:srgbClr val="FFFFFF"/>
                </a:highlight>
                <a:latin typeface="Consolas"/>
                <a:ea typeface="Consolas"/>
                <a:cs typeface="Consolas"/>
                <a:sym typeface="Consolas"/>
              </a:rPr>
              <a:t> = </a:t>
            </a:r>
            <a:r>
              <a:rPr lang="en-US" sz="1350">
                <a:solidFill>
                  <a:srgbClr val="098658"/>
                </a:solidFill>
                <a:highlight>
                  <a:srgbClr val="FFFFFF"/>
                </a:highlight>
                <a:latin typeface="Consolas"/>
                <a:ea typeface="Consolas"/>
                <a:cs typeface="Consolas"/>
                <a:sym typeface="Consolas"/>
              </a:rPr>
              <a:t>100000</a:t>
            </a:r>
            <a:endParaRPr sz="135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267F99"/>
                </a:solidFill>
                <a:highlight>
                  <a:srgbClr val="FFFFFF"/>
                </a:highlight>
                <a:latin typeface="Consolas"/>
                <a:ea typeface="Consolas"/>
                <a:cs typeface="Consolas"/>
                <a:sym typeface="Consolas"/>
              </a:rPr>
              <a:t>console</a:t>
            </a:r>
            <a:r>
              <a:rPr lang="en-US" sz="1350">
                <a:solidFill>
                  <a:schemeClr val="dk1"/>
                </a:solidFill>
                <a:highlight>
                  <a:srgbClr val="FFFFFF"/>
                </a:highlight>
                <a:latin typeface="Consolas"/>
                <a:ea typeface="Consolas"/>
                <a:cs typeface="Consolas"/>
                <a:sym typeface="Consolas"/>
              </a:rPr>
              <a:t>.</a:t>
            </a:r>
            <a:r>
              <a:rPr lang="en-US" sz="1350">
                <a:solidFill>
                  <a:srgbClr val="795E26"/>
                </a:solidFill>
                <a:highlight>
                  <a:srgbClr val="FFFFFF"/>
                </a:highlight>
                <a:latin typeface="Consolas"/>
                <a:ea typeface="Consolas"/>
                <a:cs typeface="Consolas"/>
                <a:sym typeface="Consolas"/>
              </a:rPr>
              <a:t>log</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co2</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267F99"/>
                </a:solidFill>
                <a:highlight>
                  <a:srgbClr val="FFFFFF"/>
                </a:highlight>
                <a:latin typeface="Consolas"/>
                <a:ea typeface="Consolas"/>
                <a:cs typeface="Consolas"/>
                <a:sym typeface="Consolas"/>
              </a:rPr>
              <a:t>Object</a:t>
            </a:r>
            <a:r>
              <a:rPr lang="en-US" sz="1350">
                <a:solidFill>
                  <a:schemeClr val="dk1"/>
                </a:solidFill>
                <a:highlight>
                  <a:srgbClr val="FFFFFF"/>
                </a:highlight>
                <a:latin typeface="Consolas"/>
                <a:ea typeface="Consolas"/>
                <a:cs typeface="Consolas"/>
                <a:sym typeface="Consolas"/>
              </a:rPr>
              <a:t>.</a:t>
            </a:r>
            <a:r>
              <a:rPr lang="en-US" sz="1350">
                <a:solidFill>
                  <a:srgbClr val="795E26"/>
                </a:solidFill>
                <a:highlight>
                  <a:srgbClr val="FFFFFF"/>
                </a:highlight>
                <a:latin typeface="Consolas"/>
                <a:ea typeface="Consolas"/>
                <a:cs typeface="Consolas"/>
                <a:sym typeface="Consolas"/>
              </a:rPr>
              <a:t>freeze</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co2</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8000"/>
                </a:solidFill>
                <a:highlight>
                  <a:srgbClr val="FFFFFF"/>
                </a:highlight>
                <a:latin typeface="Consolas"/>
                <a:ea typeface="Consolas"/>
                <a:cs typeface="Consolas"/>
                <a:sym typeface="Consolas"/>
              </a:rPr>
              <a:t>//RUN-TIME ERROR: TypeError: Cannot assign to read only property 'a' of object '#&lt;Object&gt;'</a:t>
            </a:r>
            <a:endParaRPr sz="135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1080"/>
                </a:solidFill>
                <a:highlight>
                  <a:srgbClr val="FFFFFF"/>
                </a:highlight>
                <a:latin typeface="Consolas"/>
                <a:ea typeface="Consolas"/>
                <a:cs typeface="Consolas"/>
                <a:sym typeface="Consolas"/>
              </a:rPr>
              <a:t>co2</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a</a:t>
            </a:r>
            <a:r>
              <a:rPr lang="en-US" sz="1350">
                <a:solidFill>
                  <a:schemeClr val="dk1"/>
                </a:solidFill>
                <a:highlight>
                  <a:srgbClr val="FFFFFF"/>
                </a:highlight>
                <a:latin typeface="Consolas"/>
                <a:ea typeface="Consolas"/>
                <a:cs typeface="Consolas"/>
                <a:sym typeface="Consolas"/>
              </a:rPr>
              <a:t> = </a:t>
            </a:r>
            <a:r>
              <a:rPr lang="en-US" sz="1350">
                <a:solidFill>
                  <a:srgbClr val="098658"/>
                </a:solidFill>
                <a:highlight>
                  <a:srgbClr val="FFFFFF"/>
                </a:highlight>
                <a:latin typeface="Consolas"/>
                <a:ea typeface="Consolas"/>
                <a:cs typeface="Consolas"/>
                <a:sym typeface="Consolas"/>
              </a:rPr>
              <a:t>0</a:t>
            </a:r>
            <a:endParaRPr sz="1350">
              <a:solidFill>
                <a:srgbClr val="098658"/>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a:p>
        </p:txBody>
      </p:sp>
      <p:pic>
        <p:nvPicPr>
          <p:cNvPr id="1379" name="Google Shape;1379;p98"/>
          <p:cNvPicPr preferRelativeResize="0"/>
          <p:nvPr/>
        </p:nvPicPr>
        <p:blipFill>
          <a:blip r:embed="rId3">
            <a:alphaModFix/>
          </a:blip>
          <a:stretch>
            <a:fillRect/>
          </a:stretch>
        </p:blipFill>
        <p:spPr>
          <a:xfrm>
            <a:off x="5756975" y="1569900"/>
            <a:ext cx="369848" cy="348699"/>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3" name="Shape 1383"/>
        <p:cNvGrpSpPr/>
        <p:nvPr/>
      </p:nvGrpSpPr>
      <p:grpSpPr>
        <a:xfrm>
          <a:off x="0" y="0"/>
          <a:ext cx="0" cy="0"/>
          <a:chOff x="0" y="0"/>
          <a:chExt cx="0" cy="0"/>
        </a:xfrm>
      </p:grpSpPr>
      <p:sp>
        <p:nvSpPr>
          <p:cNvPr id="1384" name="Google Shape;1384;p99"/>
          <p:cNvSpPr txBox="1"/>
          <p:nvPr>
            <p:ph type="title"/>
          </p:nvPr>
        </p:nvSpPr>
        <p:spPr>
          <a:xfrm>
            <a:off x="858606" y="370578"/>
            <a:ext cx="50934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lang="en-US"/>
              <a:t>TypeScript´s Type System</a:t>
            </a:r>
            <a:endParaRPr/>
          </a:p>
        </p:txBody>
      </p:sp>
      <p:sp>
        <p:nvSpPr>
          <p:cNvPr id="1385" name="Google Shape;1385;p99"/>
          <p:cNvSpPr txBox="1"/>
          <p:nvPr>
            <p:ph idx="1" type="body"/>
          </p:nvPr>
        </p:nvSpPr>
        <p:spPr>
          <a:xfrm>
            <a:off x="804600" y="1935975"/>
            <a:ext cx="4969500" cy="3577200"/>
          </a:xfrm>
          <a:prstGeom prst="rect">
            <a:avLst/>
          </a:prstGeom>
          <a:noFill/>
          <a:ln>
            <a:noFill/>
          </a:ln>
        </p:spPr>
        <p:txBody>
          <a:bodyPr anchorCtr="0" anchor="t" bIns="91425" lIns="91425" spcFirstLastPara="1" rIns="91425" wrap="square" tIns="91425">
            <a:noAutofit/>
          </a:bodyPr>
          <a:lstStyle/>
          <a:p>
            <a:pPr indent="0" lvl="0" marL="0" marR="0" rtl="0" algn="l">
              <a:lnSpc>
                <a:spcPct val="70000"/>
              </a:lnSpc>
              <a:spcBef>
                <a:spcPts val="0"/>
              </a:spcBef>
              <a:spcAft>
                <a:spcPts val="0"/>
              </a:spcAft>
              <a:buClr>
                <a:schemeClr val="dk1"/>
              </a:buClr>
              <a:buFont typeface="Arial"/>
              <a:buNone/>
            </a:pPr>
            <a:r>
              <a:rPr b="0" i="0" lang="en-US" sz="1800" u="none" cap="none" strike="noStrike">
                <a:solidFill>
                  <a:schemeClr val="dk1"/>
                </a:solidFill>
                <a:latin typeface="Calibri"/>
                <a:ea typeface="Calibri"/>
                <a:cs typeface="Calibri"/>
                <a:sym typeface="Calibri"/>
              </a:rPr>
              <a:t>The type system in TypeScript is designed to be </a:t>
            </a:r>
            <a:r>
              <a:rPr b="1" i="0" lang="en-US" sz="1800" u="none" cap="none" strike="noStrike">
                <a:solidFill>
                  <a:schemeClr val="dk1"/>
                </a:solidFill>
                <a:latin typeface="Calibri"/>
                <a:ea typeface="Calibri"/>
                <a:cs typeface="Calibri"/>
                <a:sym typeface="Calibri"/>
              </a:rPr>
              <a:t>optional</a:t>
            </a:r>
            <a:r>
              <a:rPr b="0" i="0" lang="en-US" sz="1800" u="none" cap="none" strike="noStrike">
                <a:solidFill>
                  <a:schemeClr val="dk1"/>
                </a:solidFill>
                <a:latin typeface="Calibri"/>
                <a:ea typeface="Calibri"/>
                <a:cs typeface="Calibri"/>
                <a:sym typeface="Calibri"/>
              </a:rPr>
              <a:t> so that your JavaScript is</a:t>
            </a:r>
            <a:r>
              <a:rPr lang="en-US" sz="1800"/>
              <a:t> </a:t>
            </a:r>
            <a:r>
              <a:rPr b="0" i="0" lang="en-US" sz="1800" u="none" cap="none" strike="noStrike">
                <a:solidFill>
                  <a:schemeClr val="dk1"/>
                </a:solidFill>
                <a:latin typeface="Calibri"/>
                <a:ea typeface="Calibri"/>
                <a:cs typeface="Calibri"/>
                <a:sym typeface="Calibri"/>
              </a:rPr>
              <a:t>TypeScript.</a:t>
            </a:r>
            <a:endParaRPr sz="1800"/>
          </a:p>
          <a:p>
            <a:pPr indent="0" lvl="0" marL="0" marR="0" rtl="0" algn="l">
              <a:lnSpc>
                <a:spcPct val="70000"/>
              </a:lnSpc>
              <a:spcBef>
                <a:spcPts val="0"/>
              </a:spcBef>
              <a:spcAft>
                <a:spcPts val="0"/>
              </a:spcAft>
              <a:buClr>
                <a:schemeClr val="dk1"/>
              </a:buClr>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rPr b="0" i="0" lang="en-US" sz="1800" u="none" cap="none" strike="noStrike">
                <a:solidFill>
                  <a:schemeClr val="dk1"/>
                </a:solidFill>
                <a:latin typeface="Calibri"/>
                <a:ea typeface="Calibri"/>
                <a:cs typeface="Calibri"/>
                <a:sym typeface="Calibri"/>
              </a:rPr>
              <a:t>TypeScript does not stop generating JavaScript code in the presence of type errors, allowing you</a:t>
            </a:r>
            <a:r>
              <a:rPr lang="en-US" sz="1800"/>
              <a:t> </a:t>
            </a:r>
            <a:r>
              <a:rPr b="0" i="0" lang="en-US" sz="1800" u="none" cap="none" strike="noStrike">
                <a:solidFill>
                  <a:schemeClr val="dk1"/>
                </a:solidFill>
                <a:latin typeface="Calibri"/>
                <a:ea typeface="Calibri"/>
                <a:cs typeface="Calibri"/>
                <a:sym typeface="Calibri"/>
              </a:rPr>
              <a:t>to progressively update your JS to TS.</a:t>
            </a:r>
            <a:endParaRPr sz="1800"/>
          </a:p>
          <a:p>
            <a:pPr indent="0" lvl="0" marL="0" marR="0" rtl="0" algn="l">
              <a:lnSpc>
                <a:spcPct val="70000"/>
              </a:lnSpc>
              <a:spcBef>
                <a:spcPts val="0"/>
              </a:spcBef>
              <a:spcAft>
                <a:spcPts val="0"/>
              </a:spcAft>
              <a:buClr>
                <a:schemeClr val="dk1"/>
              </a:buClr>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rPr b="0" i="0" lang="en-US" sz="1800" u="none" cap="none" strike="noStrike">
                <a:solidFill>
                  <a:schemeClr val="dk1"/>
                </a:solidFill>
                <a:latin typeface="Calibri"/>
                <a:ea typeface="Calibri"/>
                <a:cs typeface="Calibri"/>
                <a:sym typeface="Calibri"/>
              </a:rPr>
              <a:t>But that does mean that TypeScript is not “safe”</a:t>
            </a:r>
            <a:endParaRPr b="0" i="0" sz="1800" u="none" cap="none" strike="noStrik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rPr b="0" i="0" lang="en-US" sz="1800" u="none" cap="none" strike="noStrike">
                <a:solidFill>
                  <a:schemeClr val="dk1"/>
                </a:solidFill>
                <a:latin typeface="Calibri"/>
                <a:ea typeface="Calibri"/>
                <a:cs typeface="Calibri"/>
                <a:sym typeface="Calibri"/>
              </a:rPr>
              <a:t>But </a:t>
            </a:r>
            <a:r>
              <a:rPr b="0" i="0" lang="en-US" sz="1800" u="none" cap="none" strike="noStrike">
                <a:solidFill>
                  <a:schemeClr val="dk1"/>
                </a:solidFill>
                <a:latin typeface="Consolas"/>
                <a:ea typeface="Consolas"/>
                <a:cs typeface="Consolas"/>
                <a:sym typeface="Consolas"/>
              </a:rPr>
              <a:t>--</a:t>
            </a:r>
            <a:r>
              <a:rPr b="0" i="0" lang="en-US" sz="1800" u="none" cap="none" strike="noStrike">
                <a:solidFill>
                  <a:srgbClr val="595959"/>
                </a:solidFill>
                <a:latin typeface="Consolas"/>
                <a:ea typeface="Consolas"/>
                <a:cs typeface="Consolas"/>
                <a:sym typeface="Consolas"/>
              </a:rPr>
              <a:t>noEmitOnError</a:t>
            </a:r>
            <a:r>
              <a:rPr b="0" i="0" lang="en-US" sz="1800" u="none" cap="none" strike="noStrike">
                <a:solidFill>
                  <a:srgbClr val="595959"/>
                </a:solidFill>
                <a:latin typeface="Calibri"/>
                <a:ea typeface="Calibri"/>
                <a:cs typeface="Calibri"/>
                <a:sym typeface="Calibri"/>
              </a:rPr>
              <a:t> </a:t>
            </a:r>
            <a:r>
              <a:rPr b="0" i="0" lang="en-US" sz="1800" u="none" cap="none" strike="noStrike">
                <a:solidFill>
                  <a:schemeClr val="dk1"/>
                </a:solidFill>
                <a:latin typeface="Calibri"/>
                <a:ea typeface="Calibri"/>
                <a:cs typeface="Calibri"/>
                <a:sym typeface="Calibri"/>
              </a:rPr>
              <a:t>flag prevents generating JavaScript code when there are Type errors</a:t>
            </a:r>
            <a:endParaRPr sz="1800"/>
          </a:p>
          <a:p>
            <a:pPr indent="0" lvl="0" marL="0" marR="0" rtl="0" algn="l">
              <a:lnSpc>
                <a:spcPct val="70000"/>
              </a:lnSpc>
              <a:spcBef>
                <a:spcPts val="0"/>
              </a:spcBef>
              <a:spcAft>
                <a:spcPts val="0"/>
              </a:spcAft>
              <a:buClr>
                <a:schemeClr val="dk1"/>
              </a:buClr>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rPr b="0" i="0" lang="en-US" sz="1800" u="none" cap="none" strike="noStrike">
                <a:solidFill>
                  <a:schemeClr val="dk1"/>
                </a:solidFill>
                <a:latin typeface="Calibri"/>
                <a:ea typeface="Calibri"/>
                <a:cs typeface="Calibri"/>
                <a:sym typeface="Calibri"/>
              </a:rPr>
              <a:t>Therefore: </a:t>
            </a:r>
            <a:r>
              <a:rPr b="1" i="0" lang="en-US" sz="1800" u="none" cap="none" strike="noStrike">
                <a:solidFill>
                  <a:schemeClr val="dk1"/>
                </a:solidFill>
                <a:latin typeface="Calibri"/>
                <a:ea typeface="Calibri"/>
                <a:cs typeface="Calibri"/>
                <a:sym typeface="Calibri"/>
              </a:rPr>
              <a:t>Types are annotations</a:t>
            </a:r>
            <a:r>
              <a:rPr b="0" i="0" lang="en-US" sz="1800" u="none" cap="none" strike="noStrike">
                <a:solidFill>
                  <a:schemeClr val="dk1"/>
                </a:solidFill>
                <a:latin typeface="Calibri"/>
                <a:ea typeface="Calibri"/>
                <a:cs typeface="Calibri"/>
                <a:sym typeface="Calibri"/>
              </a:rPr>
              <a:t>; they don´t “exist” run-time (</a:t>
            </a:r>
            <a:r>
              <a:rPr b="1" i="0" lang="en-US" sz="1800" u="none" cap="none" strike="noStrike">
                <a:solidFill>
                  <a:schemeClr val="dk1"/>
                </a:solidFill>
                <a:latin typeface="Calibri"/>
                <a:ea typeface="Calibri"/>
                <a:cs typeface="Calibri"/>
                <a:sym typeface="Calibri"/>
              </a:rPr>
              <a:t>type erasure</a:t>
            </a:r>
            <a:r>
              <a:rPr b="0" i="0" lang="en-US" sz="1800" u="none" cap="none" strike="noStrike">
                <a:solidFill>
                  <a:schemeClr val="dk1"/>
                </a:solidFill>
                <a:latin typeface="Calibri"/>
                <a:ea typeface="Calibri"/>
                <a:cs typeface="Calibri"/>
                <a:sym typeface="Calibri"/>
              </a:rPr>
              <a:t>)</a:t>
            </a:r>
            <a:endParaRPr b="0" i="0" sz="1800" u="none" cap="none" strike="noStrik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70000"/>
              </a:lnSpc>
              <a:spcBef>
                <a:spcPts val="0"/>
              </a:spcBef>
              <a:spcAft>
                <a:spcPts val="600"/>
              </a:spcAft>
              <a:buClr>
                <a:schemeClr val="dk1"/>
              </a:buClr>
              <a:buFont typeface="Arial"/>
              <a:buNone/>
            </a:pPr>
            <a:r>
              <a:t/>
            </a:r>
            <a:endParaRPr b="0" i="0" sz="1800" u="none" cap="none" strike="noStrike">
              <a:solidFill>
                <a:schemeClr val="dk1"/>
              </a:solidFill>
              <a:latin typeface="Calibri"/>
              <a:ea typeface="Calibri"/>
              <a:cs typeface="Calibri"/>
              <a:sym typeface="Calibri"/>
            </a:endParaRPr>
          </a:p>
        </p:txBody>
      </p:sp>
      <p:sp>
        <p:nvSpPr>
          <p:cNvPr id="1386" name="Google Shape;1386;p99"/>
          <p:cNvSpPr txBox="1"/>
          <p:nvPr/>
        </p:nvSpPr>
        <p:spPr>
          <a:xfrm>
            <a:off x="6817850" y="1935975"/>
            <a:ext cx="4858500" cy="29040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350">
                <a:solidFill>
                  <a:srgbClr val="0000FF"/>
                </a:solidFill>
                <a:highlight>
                  <a:srgbClr val="FFFFFF"/>
                </a:highlight>
                <a:latin typeface="Consolas"/>
                <a:ea typeface="Consolas"/>
                <a:cs typeface="Consolas"/>
                <a:sym typeface="Consolas"/>
              </a:rPr>
              <a:t>let</a:t>
            </a:r>
            <a:r>
              <a:rPr lang="en-US" sz="1350">
                <a:solidFill>
                  <a:schemeClr val="dk1"/>
                </a:solidFill>
                <a:highlight>
                  <a:srgbClr val="FFFFFF"/>
                </a:highlight>
                <a:latin typeface="Consolas"/>
                <a:ea typeface="Consolas"/>
                <a:cs typeface="Consolas"/>
                <a:sym typeface="Consolas"/>
              </a:rPr>
              <a:t> </a:t>
            </a:r>
            <a:r>
              <a:rPr lang="en-US" sz="1350">
                <a:solidFill>
                  <a:srgbClr val="001080"/>
                </a:solidFill>
                <a:highlight>
                  <a:srgbClr val="FFFFFF"/>
                </a:highlight>
                <a:latin typeface="Consolas"/>
                <a:ea typeface="Consolas"/>
                <a:cs typeface="Consolas"/>
                <a:sym typeface="Consolas"/>
              </a:rPr>
              <a:t>foo</a:t>
            </a:r>
            <a:r>
              <a:rPr lang="en-US" sz="1350">
                <a:solidFill>
                  <a:schemeClr val="dk1"/>
                </a:solidFill>
                <a:highlight>
                  <a:srgbClr val="FFFFFF"/>
                </a:highlight>
                <a:latin typeface="Consolas"/>
                <a:ea typeface="Consolas"/>
                <a:cs typeface="Consolas"/>
                <a:sym typeface="Consolas"/>
              </a:rPr>
              <a:t> =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1080"/>
                </a:solidFill>
                <a:highlight>
                  <a:srgbClr val="FFFFFF"/>
                </a:highlight>
                <a:latin typeface="Consolas"/>
                <a:ea typeface="Consolas"/>
                <a:cs typeface="Consolas"/>
                <a:sym typeface="Consolas"/>
              </a:rPr>
              <a:t>foo</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bar</a:t>
            </a:r>
            <a:r>
              <a:rPr lang="en-US" sz="1350">
                <a:solidFill>
                  <a:schemeClr val="dk1"/>
                </a:solidFill>
                <a:highlight>
                  <a:srgbClr val="FFFFFF"/>
                </a:highlight>
                <a:latin typeface="Consolas"/>
                <a:ea typeface="Consolas"/>
                <a:cs typeface="Consolas"/>
                <a:sym typeface="Consolas"/>
              </a:rPr>
              <a:t> = </a:t>
            </a:r>
            <a:r>
              <a:rPr lang="en-US" sz="1350">
                <a:solidFill>
                  <a:srgbClr val="098658"/>
                </a:solidFill>
                <a:highlight>
                  <a:srgbClr val="FFFFFF"/>
                </a:highlight>
                <a:latin typeface="Consolas"/>
                <a:ea typeface="Consolas"/>
                <a:cs typeface="Consolas"/>
                <a:sym typeface="Consolas"/>
              </a:rPr>
              <a:t>123</a:t>
            </a:r>
            <a:r>
              <a:rPr lang="en-US" sz="1350">
                <a:solidFill>
                  <a:schemeClr val="dk1"/>
                </a:solidFill>
                <a:highlight>
                  <a:srgbClr val="FFFFFF"/>
                </a:highlight>
                <a:latin typeface="Consolas"/>
                <a:ea typeface="Consolas"/>
                <a:cs typeface="Consolas"/>
                <a:sym typeface="Consolas"/>
              </a:rPr>
              <a:t>; </a:t>
            </a:r>
            <a:r>
              <a:rPr lang="en-US" sz="1350">
                <a:solidFill>
                  <a:srgbClr val="008000"/>
                </a:solidFill>
                <a:highlight>
                  <a:srgbClr val="FFFFFF"/>
                </a:highlight>
                <a:latin typeface="Consolas"/>
                <a:ea typeface="Consolas"/>
                <a:cs typeface="Consolas"/>
                <a:sym typeface="Consolas"/>
              </a:rPr>
              <a:t>// Error: property 'bar' does not exist on `{}`</a:t>
            </a:r>
            <a:endParaRPr sz="135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267F99"/>
                </a:solidFill>
                <a:highlight>
                  <a:srgbClr val="FFFFFF"/>
                </a:highlight>
                <a:latin typeface="Consolas"/>
                <a:ea typeface="Consolas"/>
                <a:cs typeface="Consolas"/>
                <a:sym typeface="Consolas"/>
              </a:rPr>
              <a:t>console</a:t>
            </a:r>
            <a:r>
              <a:rPr lang="en-US" sz="1350">
                <a:solidFill>
                  <a:schemeClr val="dk1"/>
                </a:solidFill>
                <a:highlight>
                  <a:srgbClr val="FFFFFF"/>
                </a:highlight>
                <a:latin typeface="Consolas"/>
                <a:ea typeface="Consolas"/>
                <a:cs typeface="Consolas"/>
                <a:sym typeface="Consolas"/>
              </a:rPr>
              <a:t>.</a:t>
            </a:r>
            <a:r>
              <a:rPr lang="en-US" sz="1350">
                <a:solidFill>
                  <a:srgbClr val="795E26"/>
                </a:solidFill>
                <a:highlight>
                  <a:srgbClr val="FFFFFF"/>
                </a:highlight>
                <a:latin typeface="Consolas"/>
                <a:ea typeface="Consolas"/>
                <a:cs typeface="Consolas"/>
                <a:sym typeface="Consolas"/>
              </a:rPr>
              <a:t>log</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foo</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bar</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1080"/>
                </a:solidFill>
                <a:highlight>
                  <a:srgbClr val="FFFFFF"/>
                </a:highlight>
                <a:latin typeface="Consolas"/>
                <a:ea typeface="Consolas"/>
                <a:cs typeface="Consolas"/>
                <a:sym typeface="Consolas"/>
              </a:rPr>
              <a:t>foo</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baz</a:t>
            </a:r>
            <a:r>
              <a:rPr lang="en-US" sz="1350">
                <a:solidFill>
                  <a:schemeClr val="dk1"/>
                </a:solidFill>
                <a:highlight>
                  <a:srgbClr val="FFFFFF"/>
                </a:highlight>
                <a:latin typeface="Consolas"/>
                <a:ea typeface="Consolas"/>
                <a:cs typeface="Consolas"/>
                <a:sym typeface="Consolas"/>
              </a:rPr>
              <a:t> = </a:t>
            </a:r>
            <a:r>
              <a:rPr lang="en-US" sz="1350">
                <a:solidFill>
                  <a:srgbClr val="A31515"/>
                </a:solidFill>
                <a:highlight>
                  <a:srgbClr val="FFFFFF"/>
                </a:highlight>
                <a:latin typeface="Consolas"/>
                <a:ea typeface="Consolas"/>
                <a:cs typeface="Consolas"/>
                <a:sym typeface="Consolas"/>
              </a:rPr>
              <a:t>"ABC"</a:t>
            </a:r>
            <a:r>
              <a:rPr lang="en-US" sz="1350">
                <a:solidFill>
                  <a:schemeClr val="dk1"/>
                </a:solidFill>
                <a:highlight>
                  <a:srgbClr val="FFFFFF"/>
                </a:highlight>
                <a:latin typeface="Consolas"/>
                <a:ea typeface="Consolas"/>
                <a:cs typeface="Consolas"/>
                <a:sym typeface="Consolas"/>
              </a:rPr>
              <a:t> </a:t>
            </a:r>
            <a:r>
              <a:rPr lang="en-US" sz="1350">
                <a:solidFill>
                  <a:srgbClr val="008000"/>
                </a:solidFill>
                <a:highlight>
                  <a:srgbClr val="FFFFFF"/>
                </a:highlight>
                <a:latin typeface="Consolas"/>
                <a:ea typeface="Consolas"/>
                <a:cs typeface="Consolas"/>
                <a:sym typeface="Consolas"/>
              </a:rPr>
              <a:t>// Error: property 'baz' does not exist on `{}`</a:t>
            </a:r>
            <a:endParaRPr sz="135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267F99"/>
                </a:solidFill>
                <a:highlight>
                  <a:srgbClr val="FFFFFF"/>
                </a:highlight>
                <a:latin typeface="Consolas"/>
                <a:ea typeface="Consolas"/>
                <a:cs typeface="Consolas"/>
                <a:sym typeface="Consolas"/>
              </a:rPr>
              <a:t>console</a:t>
            </a:r>
            <a:r>
              <a:rPr lang="en-US" sz="1350">
                <a:solidFill>
                  <a:schemeClr val="dk1"/>
                </a:solidFill>
                <a:highlight>
                  <a:srgbClr val="FFFFFF"/>
                </a:highlight>
                <a:latin typeface="Consolas"/>
                <a:ea typeface="Consolas"/>
                <a:cs typeface="Consolas"/>
                <a:sym typeface="Consolas"/>
              </a:rPr>
              <a:t>.</a:t>
            </a:r>
            <a:r>
              <a:rPr lang="en-US" sz="1350">
                <a:solidFill>
                  <a:srgbClr val="795E26"/>
                </a:solidFill>
                <a:highlight>
                  <a:srgbClr val="FFFFFF"/>
                </a:highlight>
                <a:latin typeface="Consolas"/>
                <a:ea typeface="Consolas"/>
                <a:cs typeface="Consolas"/>
                <a:sym typeface="Consolas"/>
              </a:rPr>
              <a:t>log</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foo</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baz</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t/>
            </a:r>
            <a:endParaRPr/>
          </a:p>
        </p:txBody>
      </p:sp>
      <p:pic>
        <p:nvPicPr>
          <p:cNvPr id="1387" name="Google Shape;1387;p99"/>
          <p:cNvPicPr preferRelativeResize="0"/>
          <p:nvPr/>
        </p:nvPicPr>
        <p:blipFill>
          <a:blip r:embed="rId3">
            <a:alphaModFix/>
          </a:blip>
          <a:stretch>
            <a:fillRect/>
          </a:stretch>
        </p:blipFill>
        <p:spPr>
          <a:xfrm>
            <a:off x="6448000" y="1935975"/>
            <a:ext cx="369848" cy="34869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1" name="Shape 1391"/>
        <p:cNvGrpSpPr/>
        <p:nvPr/>
      </p:nvGrpSpPr>
      <p:grpSpPr>
        <a:xfrm>
          <a:off x="0" y="0"/>
          <a:ext cx="0" cy="0"/>
          <a:chOff x="0" y="0"/>
          <a:chExt cx="0" cy="0"/>
        </a:xfrm>
      </p:grpSpPr>
      <p:sp>
        <p:nvSpPr>
          <p:cNvPr id="1392" name="Google Shape;1392;p100"/>
          <p:cNvSpPr txBox="1"/>
          <p:nvPr>
            <p:ph type="title"/>
          </p:nvPr>
        </p:nvSpPr>
        <p:spPr>
          <a:xfrm>
            <a:off x="858606" y="370578"/>
            <a:ext cx="5093400" cy="4995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b="0" i="0" lang="en-US" sz="3959" u="none" cap="none" strike="noStrike">
                <a:solidFill>
                  <a:schemeClr val="accent1"/>
                </a:solidFill>
                <a:latin typeface="Calibri"/>
                <a:ea typeface="Calibri"/>
                <a:cs typeface="Calibri"/>
                <a:sym typeface="Calibri"/>
              </a:rPr>
              <a:t>--strict (TypeScript 2.3)</a:t>
            </a:r>
            <a:endParaRPr b="0" i="0" sz="3959" u="none" cap="none" strike="noStrike">
              <a:solidFill>
                <a:schemeClr val="accent1"/>
              </a:solidFill>
              <a:latin typeface="Calibri"/>
              <a:ea typeface="Calibri"/>
              <a:cs typeface="Calibri"/>
              <a:sym typeface="Calibri"/>
            </a:endParaRPr>
          </a:p>
        </p:txBody>
      </p:sp>
      <p:graphicFrame>
        <p:nvGraphicFramePr>
          <p:cNvPr id="1393" name="Google Shape;1393;p100"/>
          <p:cNvGraphicFramePr/>
          <p:nvPr/>
        </p:nvGraphicFramePr>
        <p:xfrm>
          <a:off x="396338" y="1742994"/>
          <a:ext cx="3000000" cy="3000000"/>
        </p:xfrm>
        <a:graphic>
          <a:graphicData uri="http://schemas.openxmlformats.org/drawingml/2006/table">
            <a:tbl>
              <a:tblPr bandRow="1" firstRow="1">
                <a:noFill/>
                <a:tableStyleId>{6A1FBABE-777F-49BD-86BA-DE9A09DE50A8}</a:tableStyleId>
              </a:tblPr>
              <a:tblGrid>
                <a:gridCol w="3102550"/>
                <a:gridCol w="8296775"/>
              </a:tblGrid>
              <a:tr h="370850">
                <a:tc>
                  <a:txBody>
                    <a:bodyPr/>
                    <a:lstStyle/>
                    <a:p>
                      <a:pPr indent="0" lvl="0" marL="0" marR="0" rtl="0" algn="l">
                        <a:spcBef>
                          <a:spcPts val="0"/>
                        </a:spcBef>
                        <a:spcAft>
                          <a:spcPts val="0"/>
                        </a:spcAft>
                        <a:buNone/>
                      </a:pPr>
                      <a:r>
                        <a:rPr lang="en-US" sz="1800" u="none" cap="none" strike="noStrike"/>
                        <a:t>flag</a:t>
                      </a:r>
                      <a:endParaRPr sz="1800"/>
                    </a:p>
                  </a:txBody>
                  <a:tcPr marT="45725" marB="45725" marR="91450" marL="91450"/>
                </a:tc>
                <a:tc>
                  <a:txBody>
                    <a:bodyPr/>
                    <a:lstStyle/>
                    <a:p>
                      <a:pPr indent="0" lvl="0" marL="0" marR="0" rtl="0" algn="l">
                        <a:spcBef>
                          <a:spcPts val="0"/>
                        </a:spcBef>
                        <a:spcAft>
                          <a:spcPts val="0"/>
                        </a:spcAft>
                        <a:buNone/>
                      </a:pPr>
                      <a:r>
                        <a:rPr lang="en-US" sz="1800"/>
                        <a:t>Meaning</a:t>
                      </a:r>
                      <a:endParaRPr sz="1800"/>
                    </a:p>
                  </a:txBody>
                  <a:tcPr marT="45725" marB="45725" marR="91450" marL="91450"/>
                </a:tc>
              </a:tr>
              <a:tr h="370850">
                <a:tc>
                  <a:txBody>
                    <a:bodyPr/>
                    <a:lstStyle/>
                    <a:p>
                      <a:pPr indent="0" lvl="0" marL="0" marR="0" rtl="0" algn="l">
                        <a:spcBef>
                          <a:spcPts val="0"/>
                        </a:spcBef>
                        <a:spcAft>
                          <a:spcPts val="0"/>
                        </a:spcAft>
                        <a:buNone/>
                      </a:pPr>
                      <a:r>
                        <a:rPr lang="en-US" sz="1800"/>
                        <a:t>--</a:t>
                      </a:r>
                      <a:r>
                        <a:rPr b="0" i="0" lang="en-US" sz="1800" u="none" cap="none" strike="noStrike">
                          <a:solidFill>
                            <a:srgbClr val="454545"/>
                          </a:solidFill>
                          <a:latin typeface="Arial"/>
                          <a:ea typeface="Arial"/>
                          <a:cs typeface="Arial"/>
                          <a:sym typeface="Arial"/>
                        </a:rPr>
                        <a:t>alwaysStrict</a:t>
                      </a:r>
                      <a:r>
                        <a:rPr lang="en-US" sz="1800"/>
                        <a:t> </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Parse in strict mode and emit </a:t>
                      </a:r>
                      <a:r>
                        <a:rPr lang="en-US" sz="1800"/>
                        <a:t>"use strict"</a:t>
                      </a:r>
                      <a:r>
                        <a:rPr b="0" i="0" lang="en-US" sz="1800">
                          <a:solidFill>
                            <a:schemeClr val="dk1"/>
                          </a:solidFill>
                          <a:latin typeface="Calibri"/>
                          <a:ea typeface="Calibri"/>
                          <a:cs typeface="Calibri"/>
                          <a:sym typeface="Calibri"/>
                        </a:rPr>
                        <a:t> for each source file</a:t>
                      </a:r>
                      <a:endParaRPr sz="1800"/>
                    </a:p>
                  </a:txBody>
                  <a:tcPr marT="45725" marB="45725" marR="91450" marL="91450"/>
                </a:tc>
              </a:tr>
              <a:tr h="370850">
                <a:tc>
                  <a:txBody>
                    <a:bodyPr/>
                    <a:lstStyle/>
                    <a:p>
                      <a:pPr indent="0" lvl="0" marL="0" marR="0" rtl="0" algn="l">
                        <a:spcBef>
                          <a:spcPts val="0"/>
                        </a:spcBef>
                        <a:spcAft>
                          <a:spcPts val="0"/>
                        </a:spcAft>
                        <a:buNone/>
                      </a:pPr>
                      <a:r>
                        <a:rPr b="0" i="0" lang="en-US" sz="1800" u="none" cap="none" strike="noStrike">
                          <a:solidFill>
                            <a:srgbClr val="454545"/>
                          </a:solidFill>
                          <a:latin typeface="Arial"/>
                          <a:ea typeface="Arial"/>
                          <a:cs typeface="Arial"/>
                          <a:sym typeface="Arial"/>
                        </a:rPr>
                        <a:t>--noImplicitThis</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Raise error on </a:t>
                      </a:r>
                      <a:r>
                        <a:rPr lang="en-US" sz="1800"/>
                        <a:t>this</a:t>
                      </a:r>
                      <a:r>
                        <a:rPr b="0" i="0" lang="en-US" sz="1800">
                          <a:solidFill>
                            <a:schemeClr val="dk1"/>
                          </a:solidFill>
                          <a:latin typeface="Calibri"/>
                          <a:ea typeface="Calibri"/>
                          <a:cs typeface="Calibri"/>
                          <a:sym typeface="Calibri"/>
                        </a:rPr>
                        <a:t> expressions with an implied </a:t>
                      </a:r>
                      <a:r>
                        <a:rPr lang="en-US" sz="1800"/>
                        <a:t>any</a:t>
                      </a:r>
                      <a:r>
                        <a:rPr b="0" i="0" lang="en-US" sz="1800">
                          <a:solidFill>
                            <a:schemeClr val="dk1"/>
                          </a:solidFill>
                          <a:latin typeface="Calibri"/>
                          <a:ea typeface="Calibri"/>
                          <a:cs typeface="Calibri"/>
                          <a:sym typeface="Calibri"/>
                        </a:rPr>
                        <a:t> type.</a:t>
                      </a:r>
                      <a:endParaRPr sz="1800"/>
                    </a:p>
                  </a:txBody>
                  <a:tcPr marT="45725" marB="45725" marR="91450" marL="91450"/>
                </a:tc>
              </a:tr>
              <a:tr h="370850">
                <a:tc>
                  <a:txBody>
                    <a:bodyPr/>
                    <a:lstStyle/>
                    <a:p>
                      <a:pPr indent="0" lvl="0" marL="0" marR="0" rtl="0" algn="l">
                        <a:spcBef>
                          <a:spcPts val="0"/>
                        </a:spcBef>
                        <a:spcAft>
                          <a:spcPts val="0"/>
                        </a:spcAft>
                        <a:buNone/>
                      </a:pPr>
                      <a:r>
                        <a:rPr b="0" i="0" lang="en-US" sz="1800" u="none" cap="none" strike="noStrike">
                          <a:solidFill>
                            <a:srgbClr val="454545"/>
                          </a:solidFill>
                          <a:latin typeface="Arial"/>
                          <a:ea typeface="Arial"/>
                          <a:cs typeface="Arial"/>
                          <a:sym typeface="Arial"/>
                        </a:rPr>
                        <a:t>--strictNullChecks</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Strict null checking mode, the </a:t>
                      </a:r>
                      <a:r>
                        <a:rPr lang="en-US" sz="1800"/>
                        <a:t>null </a:t>
                      </a:r>
                      <a:r>
                        <a:rPr b="0" i="0" lang="en-US" sz="1800">
                          <a:solidFill>
                            <a:schemeClr val="dk1"/>
                          </a:solidFill>
                          <a:latin typeface="Calibri"/>
                          <a:ea typeface="Calibri"/>
                          <a:cs typeface="Calibri"/>
                          <a:sym typeface="Calibri"/>
                        </a:rPr>
                        <a:t>and </a:t>
                      </a:r>
                      <a:r>
                        <a:rPr lang="en-US" sz="1800"/>
                        <a:t>undefined</a:t>
                      </a:r>
                      <a:r>
                        <a:rPr b="0" i="0" lang="en-US" sz="1800">
                          <a:solidFill>
                            <a:schemeClr val="dk1"/>
                          </a:solidFill>
                          <a:latin typeface="Calibri"/>
                          <a:ea typeface="Calibri"/>
                          <a:cs typeface="Calibri"/>
                          <a:sym typeface="Calibri"/>
                        </a:rPr>
                        <a:t> values are not in the domain of every type and are only assignable to themselves and </a:t>
                      </a:r>
                      <a:r>
                        <a:rPr lang="en-US" sz="1800"/>
                        <a:t>any</a:t>
                      </a:r>
                      <a:r>
                        <a:rPr b="0" i="0" lang="en-US" sz="1800">
                          <a:solidFill>
                            <a:schemeClr val="dk1"/>
                          </a:solidFill>
                          <a:latin typeface="Calibri"/>
                          <a:ea typeface="Calibri"/>
                          <a:cs typeface="Calibri"/>
                          <a:sym typeface="Calibri"/>
                        </a:rPr>
                        <a:t> (the one exception being that </a:t>
                      </a:r>
                      <a:r>
                        <a:rPr lang="en-US" sz="1800"/>
                        <a:t>undefined </a:t>
                      </a:r>
                      <a:r>
                        <a:rPr b="0" i="0" lang="en-US" sz="1800">
                          <a:solidFill>
                            <a:schemeClr val="dk1"/>
                          </a:solidFill>
                          <a:latin typeface="Calibri"/>
                          <a:ea typeface="Calibri"/>
                          <a:cs typeface="Calibri"/>
                          <a:sym typeface="Calibri"/>
                        </a:rPr>
                        <a:t>is also assignable to </a:t>
                      </a:r>
                      <a:r>
                        <a:rPr lang="en-US" sz="1800"/>
                        <a:t>void</a:t>
                      </a:r>
                      <a:r>
                        <a:rPr b="0" i="0" lang="en-US" sz="1800">
                          <a:solidFill>
                            <a:schemeClr val="dk1"/>
                          </a:solidFill>
                          <a:latin typeface="Calibri"/>
                          <a:ea typeface="Calibri"/>
                          <a:cs typeface="Calibri"/>
                          <a:sym typeface="Calibri"/>
                        </a:rPr>
                        <a:t>).</a:t>
                      </a:r>
                      <a:endParaRPr sz="1800"/>
                    </a:p>
                  </a:txBody>
                  <a:tcPr marT="45725" marB="45725" marR="91450" marL="91450"/>
                </a:tc>
              </a:tr>
              <a:tr h="370850">
                <a:tc>
                  <a:txBody>
                    <a:bodyPr/>
                    <a:lstStyle/>
                    <a:p>
                      <a:pPr indent="0" lvl="0" marL="0" marR="0" rtl="0" algn="l">
                        <a:spcBef>
                          <a:spcPts val="0"/>
                        </a:spcBef>
                        <a:spcAft>
                          <a:spcPts val="0"/>
                        </a:spcAft>
                        <a:buNone/>
                      </a:pPr>
                      <a:r>
                        <a:rPr b="0" i="0" lang="en-US" sz="1800" u="none" cap="none" strike="noStrike">
                          <a:solidFill>
                            <a:srgbClr val="454545"/>
                          </a:solidFill>
                          <a:latin typeface="Arial"/>
                          <a:ea typeface="Arial"/>
                          <a:cs typeface="Arial"/>
                          <a:sym typeface="Arial"/>
                        </a:rPr>
                        <a:t>--noImplicitAny</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Raise error on expressions and declarations with an implied </a:t>
                      </a:r>
                      <a:r>
                        <a:rPr lang="en-US" sz="1800"/>
                        <a:t>any</a:t>
                      </a:r>
                      <a:r>
                        <a:rPr b="0" i="0" lang="en-US" sz="1800">
                          <a:solidFill>
                            <a:schemeClr val="dk1"/>
                          </a:solidFill>
                          <a:latin typeface="Calibri"/>
                          <a:ea typeface="Calibri"/>
                          <a:cs typeface="Calibri"/>
                          <a:sym typeface="Calibri"/>
                        </a:rPr>
                        <a:t> type.</a:t>
                      </a:r>
                      <a:endParaRPr sz="1800"/>
                    </a:p>
                  </a:txBody>
                  <a:tcPr marT="45725" marB="45725" marR="91450" marL="91450"/>
                </a:tc>
              </a:tr>
              <a:tr h="370850">
                <a:tc>
                  <a:txBody>
                    <a:bodyPr/>
                    <a:lstStyle/>
                    <a:p>
                      <a:pPr indent="0" lvl="0" marL="0" marR="0" rtl="0" algn="l">
                        <a:lnSpc>
                          <a:spcPct val="100000"/>
                        </a:lnSpc>
                        <a:spcBef>
                          <a:spcPts val="0"/>
                        </a:spcBef>
                        <a:spcAft>
                          <a:spcPts val="0"/>
                        </a:spcAft>
                        <a:buClr>
                          <a:schemeClr val="dk1"/>
                        </a:buClr>
                        <a:buFont typeface="Calibri"/>
                        <a:buNone/>
                      </a:pPr>
                      <a:r>
                        <a:rPr b="0" lang="en-US" sz="1800">
                          <a:solidFill>
                            <a:schemeClr val="dk1"/>
                          </a:solidFill>
                          <a:latin typeface="Calibri"/>
                          <a:ea typeface="Calibri"/>
                          <a:cs typeface="Calibri"/>
                          <a:sym typeface="Calibri"/>
                        </a:rPr>
                        <a:t>--noImplicitReturns</a:t>
                      </a:r>
                      <a:endParaRPr/>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Report error when not all code paths in function return a value.</a:t>
                      </a:r>
                      <a:endParaRPr sz="1800"/>
                    </a:p>
                  </a:txBody>
                  <a:tcPr marT="45725" marB="45725" marR="91450" marL="91450"/>
                </a:tc>
              </a:tr>
              <a:tr h="370850">
                <a:tc>
                  <a:txBody>
                    <a:bodyPr/>
                    <a:lstStyle/>
                    <a:p>
                      <a:pPr indent="0" lvl="0" marL="0" marR="0" rtl="0" algn="l">
                        <a:lnSpc>
                          <a:spcPct val="100000"/>
                        </a:lnSpc>
                        <a:spcBef>
                          <a:spcPts val="0"/>
                        </a:spcBef>
                        <a:spcAft>
                          <a:spcPts val="0"/>
                        </a:spcAft>
                        <a:buClr>
                          <a:schemeClr val="dk1"/>
                        </a:buClr>
                        <a:buFont typeface="Calibri"/>
                        <a:buNone/>
                      </a:pPr>
                      <a:r>
                        <a:t/>
                      </a:r>
                      <a:endParaRPr b="0" sz="1800">
                        <a:solidFill>
                          <a:schemeClr val="dk1"/>
                        </a:solidFill>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b="0"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 more</a:t>
                      </a:r>
                      <a:r>
                        <a:rPr b="1" lang="en-US" sz="1800">
                          <a:solidFill>
                            <a:schemeClr val="dk1"/>
                          </a:solidFill>
                          <a:latin typeface="Calibri"/>
                          <a:ea typeface="Calibri"/>
                          <a:cs typeface="Calibri"/>
                          <a:sym typeface="Calibri"/>
                        </a:rPr>
                        <a:t> …</a:t>
                      </a:r>
                      <a:endParaRPr b="1" sz="1800"/>
                    </a:p>
                  </a:txBody>
                  <a:tcPr marT="45725" marB="45725" marR="91450" marL="91450"/>
                </a:tc>
              </a:tr>
            </a:tbl>
          </a:graphicData>
        </a:graphic>
      </p:graphicFrame>
      <p:sp>
        <p:nvSpPr>
          <p:cNvPr id="1394" name="Google Shape;1394;p100"/>
          <p:cNvSpPr txBox="1"/>
          <p:nvPr>
            <p:ph idx="1" type="body"/>
          </p:nvPr>
        </p:nvSpPr>
        <p:spPr>
          <a:xfrm>
            <a:off x="620250" y="5262374"/>
            <a:ext cx="10662600" cy="11199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600"/>
              </a:spcAft>
              <a:buClr>
                <a:schemeClr val="dk1"/>
              </a:buClr>
              <a:buFont typeface="Arial"/>
              <a:buNone/>
            </a:pPr>
            <a:r>
              <a:rPr b="0" i="0" lang="en-US" sz="1800" u="none" cap="none" strike="noStrike">
                <a:solidFill>
                  <a:schemeClr val="dk1"/>
                </a:solidFill>
                <a:latin typeface="Calibri"/>
                <a:ea typeface="Calibri"/>
                <a:cs typeface="Calibri"/>
                <a:sym typeface="Calibri"/>
              </a:rPr>
              <a:t>TypeScript supports a whole series of “compiler flags” which can be set in tsconfig.json. From version 2.3 on, all flags related with “strict” compilation can be set in with the –strict flag. In 2.2 and below the flags need to be set individually.</a:t>
            </a:r>
            <a:endParaRPr b="0" i="1" sz="1800" u="none" cap="none" strike="noStrike">
              <a:solidFill>
                <a:schemeClr val="dk1"/>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8" name="Shape 1398"/>
        <p:cNvGrpSpPr/>
        <p:nvPr/>
      </p:nvGrpSpPr>
      <p:grpSpPr>
        <a:xfrm>
          <a:off x="0" y="0"/>
          <a:ext cx="0" cy="0"/>
          <a:chOff x="0" y="0"/>
          <a:chExt cx="0" cy="0"/>
        </a:xfrm>
      </p:grpSpPr>
      <p:sp>
        <p:nvSpPr>
          <p:cNvPr id="1399" name="Google Shape;1399;p101"/>
          <p:cNvSpPr txBox="1"/>
          <p:nvPr>
            <p:ph type="title"/>
          </p:nvPr>
        </p:nvSpPr>
        <p:spPr>
          <a:xfrm>
            <a:off x="858606" y="370578"/>
            <a:ext cx="50934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lang="en-US"/>
              <a:t>Contextual inference</a:t>
            </a:r>
            <a:endParaRPr b="0" i="0" sz="3959" u="none" cap="none" strike="noStrike">
              <a:solidFill>
                <a:schemeClr val="dk1"/>
              </a:solidFill>
              <a:latin typeface="Calibri"/>
              <a:ea typeface="Calibri"/>
              <a:cs typeface="Calibri"/>
              <a:sym typeface="Calibri"/>
            </a:endParaRPr>
          </a:p>
        </p:txBody>
      </p:sp>
      <p:sp>
        <p:nvSpPr>
          <p:cNvPr id="1400" name="Google Shape;1400;p101"/>
          <p:cNvSpPr txBox="1"/>
          <p:nvPr>
            <p:ph idx="1" type="body"/>
          </p:nvPr>
        </p:nvSpPr>
        <p:spPr>
          <a:xfrm>
            <a:off x="932500" y="1707450"/>
            <a:ext cx="3916500" cy="3443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Arial"/>
              <a:buNone/>
            </a:pPr>
            <a:r>
              <a:rPr b="0" i="0" lang="en-US" sz="1800" u="none" cap="none" strike="noStrike">
                <a:solidFill>
                  <a:schemeClr val="dk1"/>
                </a:solidFill>
                <a:latin typeface="Calibri"/>
                <a:ea typeface="Calibri"/>
                <a:cs typeface="Calibri"/>
                <a:sym typeface="Calibri"/>
              </a:rPr>
              <a:t>Type inference also works in "the other direction" in some cases in TypeScript. Meaning: not from right</a:t>
            </a:r>
            <a:r>
              <a:rPr lang="en-US" sz="1800">
                <a:solidFill>
                  <a:schemeClr val="dk1"/>
                </a:solidFill>
              </a:rPr>
              <a:t>-to left, impacting the variable declarations on the left-hand side. </a:t>
            </a:r>
            <a:endParaRPr sz="1800">
              <a:solidFill>
                <a:schemeClr val="dk1"/>
              </a:solidFill>
            </a:endParaRPr>
          </a:p>
          <a:p>
            <a:pPr indent="0" lvl="0" marL="0" marR="0" rtl="0" algn="l">
              <a:lnSpc>
                <a:spcPct val="90000"/>
              </a:lnSpc>
              <a:spcBef>
                <a:spcPts val="0"/>
              </a:spcBef>
              <a:spcAft>
                <a:spcPts val="0"/>
              </a:spcAft>
              <a:buClr>
                <a:schemeClr val="dk1"/>
              </a:buClr>
              <a:buFont typeface="Arial"/>
              <a:buNone/>
            </a:pPr>
            <a:r>
              <a:t/>
            </a:r>
            <a:endParaRPr sz="1800">
              <a:solidFill>
                <a:schemeClr val="dk1"/>
              </a:solidFill>
            </a:endParaRPr>
          </a:p>
          <a:p>
            <a:pPr indent="0" lvl="0" marL="0" marR="0" rtl="0" algn="l">
              <a:lnSpc>
                <a:spcPct val="90000"/>
              </a:lnSpc>
              <a:spcBef>
                <a:spcPts val="0"/>
              </a:spcBef>
              <a:spcAft>
                <a:spcPts val="0"/>
              </a:spcAft>
              <a:buClr>
                <a:schemeClr val="dk1"/>
              </a:buClr>
              <a:buFont typeface="Arial"/>
              <a:buNone/>
            </a:pPr>
            <a:r>
              <a:rPr lang="en-US" sz="1800">
                <a:solidFill>
                  <a:schemeClr val="dk1"/>
                </a:solidFill>
              </a:rPr>
              <a:t>It also work in callbacks. </a:t>
            </a:r>
            <a:r>
              <a:rPr b="0" i="0" lang="en-US" sz="1800" u="none" cap="none" strike="noStrike">
                <a:solidFill>
                  <a:schemeClr val="dk1"/>
                </a:solidFill>
                <a:latin typeface="Calibri"/>
                <a:ea typeface="Calibri"/>
                <a:cs typeface="Calibri"/>
                <a:sym typeface="Calibri"/>
              </a:rPr>
              <a:t>This is known as "contextual typing". </a:t>
            </a:r>
            <a:endParaRPr b="0" i="0" sz="18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Arial"/>
              <a:buNone/>
            </a:pPr>
            <a:r>
              <a:rPr b="0" i="0" lang="en-US" sz="1800" u="none" cap="none" strike="noStrike">
                <a:solidFill>
                  <a:schemeClr val="dk1"/>
                </a:solidFill>
                <a:latin typeface="Calibri"/>
                <a:ea typeface="Calibri"/>
                <a:cs typeface="Calibri"/>
                <a:sym typeface="Calibri"/>
              </a:rPr>
              <a:t>Contextual typing occurs when the type of an expression is implied by</a:t>
            </a:r>
            <a:endParaRPr sz="1800"/>
          </a:p>
          <a:p>
            <a:pPr indent="0" lvl="0" marL="0" marR="0" rtl="0" algn="l">
              <a:lnSpc>
                <a:spcPct val="90000"/>
              </a:lnSpc>
              <a:spcBef>
                <a:spcPts val="0"/>
              </a:spcBef>
              <a:spcAft>
                <a:spcPts val="600"/>
              </a:spcAft>
              <a:buClr>
                <a:schemeClr val="dk1"/>
              </a:buClr>
              <a:buFont typeface="Arial"/>
              <a:buNone/>
            </a:pPr>
            <a:r>
              <a:rPr b="0" i="0" lang="en-US" sz="1800" u="none" cap="none" strike="noStrike">
                <a:solidFill>
                  <a:schemeClr val="dk1"/>
                </a:solidFill>
                <a:latin typeface="Calibri"/>
                <a:ea typeface="Calibri"/>
                <a:cs typeface="Calibri"/>
                <a:sym typeface="Calibri"/>
              </a:rPr>
              <a:t>its location.</a:t>
            </a:r>
            <a:endParaRPr sz="1800"/>
          </a:p>
        </p:txBody>
      </p:sp>
      <p:sp>
        <p:nvSpPr>
          <p:cNvPr id="1401" name="Google Shape;1401;p101"/>
          <p:cNvSpPr txBox="1"/>
          <p:nvPr/>
        </p:nvSpPr>
        <p:spPr>
          <a:xfrm>
            <a:off x="5666824" y="828126"/>
            <a:ext cx="6324000" cy="2566800"/>
          </a:xfrm>
          <a:prstGeom prst="rect">
            <a:avLst/>
          </a:prstGeom>
          <a:gradFill>
            <a:gsLst>
              <a:gs pos="0">
                <a:srgbClr val="474747"/>
              </a:gs>
              <a:gs pos="50000">
                <a:schemeClr val="dk1"/>
              </a:gs>
              <a:gs pos="100000">
                <a:schemeClr val="dk1"/>
              </a:gs>
            </a:gsLst>
            <a:lin ang="5400012" scaled="0"/>
          </a:gradFill>
          <a:ln>
            <a:noFill/>
          </a:ln>
          <a:effectLst>
            <a:outerShdw blurRad="57150" rotWithShape="0" algn="ctr" dir="5400000" dist="19050">
              <a:srgbClr val="000000">
                <a:alpha val="62750"/>
              </a:srgbClr>
            </a:outerShdw>
          </a:effectLst>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586C0"/>
              </a:buClr>
              <a:buFont typeface="Arial"/>
              <a:buNone/>
            </a:pPr>
            <a:r>
              <a:rPr lang="en-US" sz="1600">
                <a:solidFill>
                  <a:srgbClr val="C586C0"/>
                </a:solidFill>
                <a:latin typeface="Consolas"/>
                <a:ea typeface="Consolas"/>
                <a:cs typeface="Consolas"/>
                <a:sym typeface="Consolas"/>
              </a:rPr>
              <a:t>import</a:t>
            </a:r>
            <a:r>
              <a:rPr lang="en-US" sz="1600">
                <a:solidFill>
                  <a:srgbClr val="D4D4D4"/>
                </a:solidFill>
                <a:latin typeface="Consolas"/>
                <a:ea typeface="Consolas"/>
                <a:cs typeface="Consolas"/>
                <a:sym typeface="Consolas"/>
              </a:rPr>
              <a:t> { </a:t>
            </a:r>
            <a:r>
              <a:rPr lang="en-US" sz="1600">
                <a:solidFill>
                  <a:srgbClr val="9CDCFE"/>
                </a:solidFill>
                <a:latin typeface="Consolas"/>
                <a:ea typeface="Consolas"/>
                <a:cs typeface="Consolas"/>
                <a:sym typeface="Consolas"/>
              </a:rPr>
              <a:t>readFile</a:t>
            </a:r>
            <a:r>
              <a:rPr lang="en-US" sz="1600">
                <a:solidFill>
                  <a:srgbClr val="D4D4D4"/>
                </a:solidFill>
                <a:latin typeface="Consolas"/>
                <a:ea typeface="Consolas"/>
                <a:cs typeface="Consolas"/>
                <a:sym typeface="Consolas"/>
              </a:rPr>
              <a:t> } </a:t>
            </a:r>
            <a:r>
              <a:rPr lang="en-US" sz="1600">
                <a:solidFill>
                  <a:srgbClr val="C586C0"/>
                </a:solidFill>
                <a:latin typeface="Consolas"/>
                <a:ea typeface="Consolas"/>
                <a:cs typeface="Consolas"/>
                <a:sym typeface="Consolas"/>
              </a:rPr>
              <a:t>from</a:t>
            </a:r>
            <a:r>
              <a:rPr lang="en-US" sz="1600">
                <a:solidFill>
                  <a:srgbClr val="D4D4D4"/>
                </a:solidFill>
                <a:latin typeface="Consolas"/>
                <a:ea typeface="Consolas"/>
                <a:cs typeface="Consolas"/>
                <a:sym typeface="Consolas"/>
              </a:rPr>
              <a:t> </a:t>
            </a:r>
            <a:r>
              <a:rPr lang="en-US" sz="1600">
                <a:solidFill>
                  <a:srgbClr val="CE9178"/>
                </a:solidFill>
                <a:latin typeface="Consolas"/>
                <a:ea typeface="Consolas"/>
                <a:cs typeface="Consolas"/>
                <a:sym typeface="Consolas"/>
              </a:rPr>
              <a:t>"fs"</a:t>
            </a:r>
            <a:endParaRPr sz="1600">
              <a:solidFill>
                <a:srgbClr val="D4D4D4"/>
              </a:solidFill>
              <a:latin typeface="Consolas"/>
              <a:ea typeface="Consolas"/>
              <a:cs typeface="Consolas"/>
              <a:sym typeface="Consolas"/>
            </a:endParaRPr>
          </a:p>
          <a:p>
            <a:pPr indent="0" lvl="0" marL="0" marR="0" rtl="0" algn="l">
              <a:lnSpc>
                <a:spcPct val="90000"/>
              </a:lnSpc>
              <a:spcBef>
                <a:spcPts val="0"/>
              </a:spcBef>
              <a:spcAft>
                <a:spcPts val="0"/>
              </a:spcAft>
              <a:buClr>
                <a:schemeClr val="lt1"/>
              </a:buClr>
              <a:buFont typeface="Arial"/>
              <a:buNone/>
            </a:pPr>
            <a:r>
              <a:t/>
            </a:r>
            <a:endParaRPr sz="1600">
              <a:solidFill>
                <a:srgbClr val="D4D4D4"/>
              </a:solidFill>
              <a:latin typeface="Consolas"/>
              <a:ea typeface="Consolas"/>
              <a:cs typeface="Consolas"/>
              <a:sym typeface="Consolas"/>
            </a:endParaRPr>
          </a:p>
          <a:p>
            <a:pPr indent="0" lvl="0" marL="0" marR="0" rtl="0" algn="l">
              <a:lnSpc>
                <a:spcPct val="90000"/>
              </a:lnSpc>
              <a:spcBef>
                <a:spcPts val="0"/>
              </a:spcBef>
              <a:spcAft>
                <a:spcPts val="0"/>
              </a:spcAft>
              <a:buClr>
                <a:schemeClr val="lt1"/>
              </a:buClr>
              <a:buFont typeface="Arial"/>
              <a:buNone/>
            </a:pPr>
            <a:r>
              <a:t/>
            </a:r>
            <a:endParaRPr sz="1600">
              <a:solidFill>
                <a:srgbClr val="D4D4D4"/>
              </a:solidFill>
              <a:latin typeface="Consolas"/>
              <a:ea typeface="Consolas"/>
              <a:cs typeface="Consolas"/>
              <a:sym typeface="Consolas"/>
            </a:endParaRPr>
          </a:p>
          <a:p>
            <a:pPr indent="0" lvl="0" marL="0" marR="0" rtl="0" algn="l">
              <a:lnSpc>
                <a:spcPct val="90000"/>
              </a:lnSpc>
              <a:spcBef>
                <a:spcPts val="0"/>
              </a:spcBef>
              <a:spcAft>
                <a:spcPts val="0"/>
              </a:spcAft>
              <a:buClr>
                <a:srgbClr val="D4D4D4"/>
              </a:buClr>
              <a:buFont typeface="Arial"/>
              <a:buNone/>
            </a:pPr>
            <a:br>
              <a:rPr lang="en-US" sz="1600">
                <a:solidFill>
                  <a:srgbClr val="D4D4D4"/>
                </a:solidFill>
                <a:latin typeface="Consolas"/>
                <a:ea typeface="Consolas"/>
                <a:cs typeface="Consolas"/>
                <a:sym typeface="Consolas"/>
              </a:rPr>
            </a:br>
            <a:r>
              <a:rPr lang="en-US" sz="1600">
                <a:solidFill>
                  <a:srgbClr val="DCDCAA"/>
                </a:solidFill>
                <a:latin typeface="Consolas"/>
                <a:ea typeface="Consolas"/>
                <a:cs typeface="Consolas"/>
                <a:sym typeface="Consolas"/>
              </a:rPr>
              <a:t>readFile</a:t>
            </a:r>
            <a:r>
              <a:rPr lang="en-US" sz="1600">
                <a:solidFill>
                  <a:srgbClr val="D4D4D4"/>
                </a:solidFill>
                <a:latin typeface="Consolas"/>
                <a:ea typeface="Consolas"/>
                <a:cs typeface="Consolas"/>
                <a:sym typeface="Consolas"/>
              </a:rPr>
              <a:t>(</a:t>
            </a:r>
            <a:r>
              <a:rPr lang="en-US" sz="1600">
                <a:solidFill>
                  <a:srgbClr val="CE9178"/>
                </a:solidFill>
                <a:latin typeface="Consolas"/>
                <a:ea typeface="Consolas"/>
                <a:cs typeface="Consolas"/>
                <a:sym typeface="Consolas"/>
              </a:rPr>
              <a:t>"d:/tmp/data.txt"</a:t>
            </a:r>
            <a:r>
              <a:rPr lang="en-US" sz="1600">
                <a:solidFill>
                  <a:srgbClr val="D4D4D4"/>
                </a:solidFill>
                <a:latin typeface="Consolas"/>
                <a:ea typeface="Consolas"/>
                <a:cs typeface="Consolas"/>
                <a:sym typeface="Consolas"/>
              </a:rPr>
              <a:t>, </a:t>
            </a:r>
            <a:r>
              <a:rPr lang="en-US" sz="1600">
                <a:solidFill>
                  <a:srgbClr val="569CD6"/>
                </a:solidFill>
                <a:latin typeface="Consolas"/>
                <a:ea typeface="Consolas"/>
                <a:cs typeface="Consolas"/>
                <a:sym typeface="Consolas"/>
              </a:rPr>
              <a:t>function</a:t>
            </a:r>
            <a:r>
              <a:rPr lang="en-US" sz="1600">
                <a:solidFill>
                  <a:srgbClr val="D4D4D4"/>
                </a:solidFill>
                <a:latin typeface="Consolas"/>
                <a:ea typeface="Consolas"/>
                <a:cs typeface="Consolas"/>
                <a:sym typeface="Consolas"/>
              </a:rPr>
              <a:t>(</a:t>
            </a:r>
            <a:r>
              <a:rPr lang="en-US" sz="1600">
                <a:solidFill>
                  <a:srgbClr val="9CDCFE"/>
                </a:solidFill>
                <a:latin typeface="Consolas"/>
                <a:ea typeface="Consolas"/>
                <a:cs typeface="Consolas"/>
                <a:sym typeface="Consolas"/>
              </a:rPr>
              <a:t>err</a:t>
            </a:r>
            <a:r>
              <a:rPr lang="en-US" sz="1600">
                <a:solidFill>
                  <a:srgbClr val="D4D4D4"/>
                </a:solidFill>
                <a:latin typeface="Consolas"/>
                <a:ea typeface="Consolas"/>
                <a:cs typeface="Consolas"/>
                <a:sym typeface="Consolas"/>
              </a:rPr>
              <a:t>,</a:t>
            </a:r>
            <a:r>
              <a:rPr lang="en-US" sz="1600">
                <a:solidFill>
                  <a:srgbClr val="9CDCFE"/>
                </a:solidFill>
                <a:latin typeface="Consolas"/>
                <a:ea typeface="Consolas"/>
                <a:cs typeface="Consolas"/>
                <a:sym typeface="Consolas"/>
              </a:rPr>
              <a:t>buf</a:t>
            </a:r>
            <a:r>
              <a:rPr lang="en-US" sz="1600">
                <a:solidFill>
                  <a:srgbClr val="D4D4D4"/>
                </a:solidFill>
                <a:latin typeface="Consolas"/>
                <a:ea typeface="Consolas"/>
                <a:cs typeface="Consolas"/>
                <a:sym typeface="Consolas"/>
              </a:rPr>
              <a:t>){</a:t>
            </a:r>
            <a:endParaRPr sz="1600">
              <a:latin typeface="Consolas"/>
              <a:ea typeface="Consolas"/>
              <a:cs typeface="Consolas"/>
              <a:sym typeface="Consolas"/>
            </a:endParaRPr>
          </a:p>
          <a:p>
            <a:pPr indent="0" lvl="0" marL="0" marR="0" rtl="0" algn="l">
              <a:lnSpc>
                <a:spcPct val="90000"/>
              </a:lnSpc>
              <a:spcBef>
                <a:spcPts val="0"/>
              </a:spcBef>
              <a:spcAft>
                <a:spcPts val="0"/>
              </a:spcAft>
              <a:buClr>
                <a:srgbClr val="D4D4D4"/>
              </a:buClr>
              <a:buFont typeface="Arial"/>
              <a:buNone/>
            </a:pPr>
            <a:br>
              <a:rPr lang="en-US" sz="1600">
                <a:solidFill>
                  <a:srgbClr val="D4D4D4"/>
                </a:solidFill>
                <a:latin typeface="Consolas"/>
                <a:ea typeface="Consolas"/>
                <a:cs typeface="Consolas"/>
                <a:sym typeface="Consolas"/>
              </a:rPr>
            </a:br>
            <a:r>
              <a:rPr lang="en-US" sz="1600">
                <a:solidFill>
                  <a:srgbClr val="D4D4D4"/>
                </a:solidFill>
                <a:latin typeface="Consolas"/>
                <a:ea typeface="Consolas"/>
                <a:cs typeface="Consolas"/>
                <a:sym typeface="Consolas"/>
              </a:rPr>
              <a:t>   </a:t>
            </a:r>
            <a:r>
              <a:rPr lang="en-US" sz="1600">
                <a:solidFill>
                  <a:srgbClr val="4EC9B0"/>
                </a:solidFill>
                <a:latin typeface="Consolas"/>
                <a:ea typeface="Consolas"/>
                <a:cs typeface="Consolas"/>
                <a:sym typeface="Consolas"/>
              </a:rPr>
              <a:t>console</a:t>
            </a:r>
            <a:r>
              <a:rPr lang="en-US" sz="1600">
                <a:solidFill>
                  <a:srgbClr val="D4D4D4"/>
                </a:solidFill>
                <a:latin typeface="Consolas"/>
                <a:ea typeface="Consolas"/>
                <a:cs typeface="Consolas"/>
                <a:sym typeface="Consolas"/>
              </a:rPr>
              <a:t>.</a:t>
            </a:r>
            <a:r>
              <a:rPr lang="en-US" sz="1600">
                <a:solidFill>
                  <a:srgbClr val="DCDCAA"/>
                </a:solidFill>
                <a:latin typeface="Consolas"/>
                <a:ea typeface="Consolas"/>
                <a:cs typeface="Consolas"/>
                <a:sym typeface="Consolas"/>
              </a:rPr>
              <a:t>log</a:t>
            </a:r>
            <a:r>
              <a:rPr lang="en-US" sz="1600">
                <a:solidFill>
                  <a:srgbClr val="D4D4D4"/>
                </a:solidFill>
                <a:latin typeface="Consolas"/>
                <a:ea typeface="Consolas"/>
                <a:cs typeface="Consolas"/>
                <a:sym typeface="Consolas"/>
              </a:rPr>
              <a:t>(</a:t>
            </a:r>
            <a:r>
              <a:rPr lang="en-US" sz="1600">
                <a:solidFill>
                  <a:srgbClr val="9CDCFE"/>
                </a:solidFill>
                <a:latin typeface="Consolas"/>
                <a:ea typeface="Consolas"/>
                <a:cs typeface="Consolas"/>
                <a:sym typeface="Consolas"/>
              </a:rPr>
              <a:t>buf</a:t>
            </a:r>
            <a:r>
              <a:rPr lang="en-US" sz="1600">
                <a:solidFill>
                  <a:srgbClr val="D4D4D4"/>
                </a:solidFill>
                <a:latin typeface="Consolas"/>
                <a:ea typeface="Consolas"/>
                <a:cs typeface="Consolas"/>
                <a:sym typeface="Consolas"/>
              </a:rPr>
              <a:t>.</a:t>
            </a:r>
            <a:r>
              <a:rPr lang="en-US" sz="1600">
                <a:solidFill>
                  <a:srgbClr val="DCDCAA"/>
                </a:solidFill>
                <a:latin typeface="Consolas"/>
                <a:ea typeface="Consolas"/>
                <a:cs typeface="Consolas"/>
                <a:sym typeface="Consolas"/>
              </a:rPr>
              <a:t>toString</a:t>
            </a:r>
            <a:r>
              <a:rPr lang="en-US" sz="1600">
                <a:solidFill>
                  <a:srgbClr val="D4D4D4"/>
                </a:solidFill>
                <a:latin typeface="Consolas"/>
                <a:ea typeface="Consolas"/>
                <a:cs typeface="Consolas"/>
                <a:sym typeface="Consolas"/>
              </a:rPr>
              <a:t>())</a:t>
            </a:r>
            <a:endParaRPr sz="1600">
              <a:latin typeface="Consolas"/>
              <a:ea typeface="Consolas"/>
              <a:cs typeface="Consolas"/>
              <a:sym typeface="Consolas"/>
            </a:endParaRPr>
          </a:p>
          <a:p>
            <a:pPr indent="0" lvl="0" marL="0" marR="0" rtl="0" algn="l">
              <a:lnSpc>
                <a:spcPct val="90000"/>
              </a:lnSpc>
              <a:spcBef>
                <a:spcPts val="0"/>
              </a:spcBef>
              <a:spcAft>
                <a:spcPts val="0"/>
              </a:spcAft>
              <a:buClr>
                <a:srgbClr val="D4D4D4"/>
              </a:buClr>
              <a:buFont typeface="Arial"/>
              <a:buNone/>
            </a:pPr>
            <a:r>
              <a:rPr lang="en-US" sz="1600">
                <a:solidFill>
                  <a:srgbClr val="D4D4D4"/>
                </a:solidFill>
                <a:latin typeface="Consolas"/>
                <a:ea typeface="Consolas"/>
                <a:cs typeface="Consolas"/>
                <a:sym typeface="Consolas"/>
              </a:rPr>
              <a:t>})</a:t>
            </a:r>
            <a:endParaRPr sz="1600">
              <a:solidFill>
                <a:srgbClr val="D4D4D4"/>
              </a:solidFill>
              <a:latin typeface="Consolas"/>
              <a:ea typeface="Consolas"/>
              <a:cs typeface="Consolas"/>
              <a:sym typeface="Consolas"/>
            </a:endParaRPr>
          </a:p>
        </p:txBody>
      </p:sp>
      <p:pic>
        <p:nvPicPr>
          <p:cNvPr id="1402" name="Google Shape;1402;p101"/>
          <p:cNvPicPr preferRelativeResize="0"/>
          <p:nvPr/>
        </p:nvPicPr>
        <p:blipFill rotWithShape="1">
          <a:blip r:embed="rId3">
            <a:alphaModFix/>
          </a:blip>
          <a:srcRect b="0" l="0" r="0" t="0"/>
          <a:stretch/>
        </p:blipFill>
        <p:spPr>
          <a:xfrm>
            <a:off x="5666776" y="3604850"/>
            <a:ext cx="6324000" cy="2766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3" name="Shape 853"/>
        <p:cNvGrpSpPr/>
        <p:nvPr/>
      </p:nvGrpSpPr>
      <p:grpSpPr>
        <a:xfrm>
          <a:off x="0" y="0"/>
          <a:ext cx="0" cy="0"/>
          <a:chOff x="0" y="0"/>
          <a:chExt cx="0" cy="0"/>
        </a:xfrm>
      </p:grpSpPr>
      <p:sp>
        <p:nvSpPr>
          <p:cNvPr id="854" name="Google Shape;854;p39"/>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“JavaScript” - it's </a:t>
            </a:r>
            <a:r>
              <a:rPr b="0" lang="en-US"/>
              <a:t>not</a:t>
            </a:r>
            <a:r>
              <a:rPr lang="en-US"/>
              <a:t> Java</a:t>
            </a:r>
            <a:endParaRPr/>
          </a:p>
        </p:txBody>
      </p:sp>
      <p:pic>
        <p:nvPicPr>
          <p:cNvPr id="855" name="Google Shape;855;p39"/>
          <p:cNvPicPr preferRelativeResize="0"/>
          <p:nvPr/>
        </p:nvPicPr>
        <p:blipFill rotWithShape="1">
          <a:blip r:embed="rId3">
            <a:alphaModFix/>
          </a:blip>
          <a:srcRect b="5898" l="22794" r="21717" t="11715"/>
          <a:stretch/>
        </p:blipFill>
        <p:spPr>
          <a:xfrm>
            <a:off x="3577950" y="1357725"/>
            <a:ext cx="5036100" cy="4984500"/>
          </a:xfrm>
          <a:prstGeom prst="rect">
            <a:avLst/>
          </a:prstGeom>
          <a:noFill/>
          <a:ln>
            <a:noFill/>
          </a:ln>
        </p:spPr>
      </p:pic>
      <p:pic>
        <p:nvPicPr>
          <p:cNvPr id="856" name="Google Shape;856;p39">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6" name="Shape 1406"/>
        <p:cNvGrpSpPr/>
        <p:nvPr/>
      </p:nvGrpSpPr>
      <p:grpSpPr>
        <a:xfrm>
          <a:off x="0" y="0"/>
          <a:ext cx="0" cy="0"/>
          <a:chOff x="0" y="0"/>
          <a:chExt cx="0" cy="0"/>
        </a:xfrm>
      </p:grpSpPr>
      <p:sp>
        <p:nvSpPr>
          <p:cNvPr id="1407" name="Google Shape;1407;p102"/>
          <p:cNvSpPr txBox="1"/>
          <p:nvPr>
            <p:ph type="title"/>
          </p:nvPr>
        </p:nvSpPr>
        <p:spPr>
          <a:xfrm>
            <a:off x="858606" y="370578"/>
            <a:ext cx="5093400" cy="4995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b="0" lang="en-US" sz="3959">
                <a:solidFill>
                  <a:schemeClr val="accent1"/>
                </a:solidFill>
                <a:latin typeface="Calibri"/>
                <a:ea typeface="Calibri"/>
                <a:cs typeface="Calibri"/>
                <a:sym typeface="Calibri"/>
              </a:rPr>
              <a:t>Best practice</a:t>
            </a:r>
            <a:endParaRPr b="0" i="0" sz="3959" u="none" cap="none" strike="noStrike">
              <a:solidFill>
                <a:schemeClr val="dk1"/>
              </a:solidFill>
              <a:latin typeface="Calibri"/>
              <a:ea typeface="Calibri"/>
              <a:cs typeface="Calibri"/>
              <a:sym typeface="Calibri"/>
            </a:endParaRPr>
          </a:p>
        </p:txBody>
      </p:sp>
      <p:sp>
        <p:nvSpPr>
          <p:cNvPr id="1408" name="Google Shape;1408;p102"/>
          <p:cNvSpPr txBox="1"/>
          <p:nvPr>
            <p:ph idx="1" type="body"/>
          </p:nvPr>
        </p:nvSpPr>
        <p:spPr>
          <a:xfrm>
            <a:off x="858600" y="1487106"/>
            <a:ext cx="10662600" cy="4966200"/>
          </a:xfrm>
          <a:prstGeom prst="rect">
            <a:avLst/>
          </a:prstGeom>
          <a:noFill/>
          <a:ln>
            <a:noFill/>
          </a:ln>
        </p:spPr>
        <p:txBody>
          <a:bodyPr anchorCtr="0" anchor="t" bIns="91425" lIns="91425" spcFirstLastPara="1" rIns="91425" wrap="square" tIns="91425">
            <a:noAutofit/>
          </a:bodyPr>
          <a:lstStyle/>
          <a:p>
            <a:pPr indent="0" lvl="0" marL="0" marR="0" rtl="0" algn="l">
              <a:lnSpc>
                <a:spcPct val="80000"/>
              </a:lnSpc>
              <a:spcBef>
                <a:spcPts val="0"/>
              </a:spcBef>
              <a:spcAft>
                <a:spcPts val="0"/>
              </a:spcAft>
              <a:buClr>
                <a:schemeClr val="dk1"/>
              </a:buClr>
              <a:buFont typeface="Arial"/>
              <a:buNone/>
            </a:pPr>
            <a:r>
              <a:rPr b="1" i="0" lang="en-US" sz="1400" u="none" cap="none" strike="noStrike">
                <a:solidFill>
                  <a:schemeClr val="dk1"/>
                </a:solidFill>
                <a:latin typeface="Calibri"/>
                <a:ea typeface="Calibri"/>
                <a:cs typeface="Calibri"/>
                <a:sym typeface="Calibri"/>
              </a:rPr>
              <a:t>DRY and </a:t>
            </a:r>
            <a:r>
              <a:rPr b="1" lang="en-US" sz="1400"/>
              <a:t>don't</a:t>
            </a:r>
            <a:r>
              <a:rPr b="1" i="0" lang="en-US" sz="1400" u="none" cap="none" strike="noStrike">
                <a:solidFill>
                  <a:schemeClr val="dk1"/>
                </a:solidFill>
                <a:latin typeface="Calibri"/>
                <a:ea typeface="Calibri"/>
                <a:cs typeface="Calibri"/>
                <a:sym typeface="Calibri"/>
              </a:rPr>
              <a:t> be verbose: use type inference</a:t>
            </a:r>
            <a:endParaRPr sz="1400"/>
          </a:p>
          <a:p>
            <a:pPr indent="0" lvl="0" marL="0" marR="0" rtl="0" algn="l">
              <a:lnSpc>
                <a:spcPct val="80000"/>
              </a:lnSpc>
              <a:spcBef>
                <a:spcPts val="0"/>
              </a:spcBef>
              <a:spcAft>
                <a:spcPts val="0"/>
              </a:spcAft>
              <a:buClr>
                <a:schemeClr val="dk1"/>
              </a:buClr>
              <a:buFont typeface="Arial"/>
              <a:buNone/>
            </a:pPr>
            <a:r>
              <a:t/>
            </a:r>
            <a:endParaRPr b="0" i="0" sz="1400" u="none" cap="none" strike="noStrike">
              <a:solidFill>
                <a:schemeClr val="dk1"/>
              </a:solidFill>
              <a:latin typeface="Calibri"/>
              <a:ea typeface="Calibri"/>
              <a:cs typeface="Calibri"/>
              <a:sym typeface="Calibri"/>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s1</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"lala"</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/*NOT*/</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s2</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"lala"</a:t>
            </a:r>
            <a:endParaRPr sz="1200">
              <a:solidFill>
                <a:srgbClr val="A31515"/>
              </a:solidFill>
              <a:highlight>
                <a:srgbClr val="FFFFFF"/>
              </a:highlight>
              <a:latin typeface="Consolas"/>
              <a:ea typeface="Consolas"/>
              <a:cs typeface="Consolas"/>
              <a:sym typeface="Consolas"/>
            </a:endParaRPr>
          </a:p>
          <a:p>
            <a:pPr indent="0" lvl="0" marL="0" marR="0" rtl="0" algn="l">
              <a:lnSpc>
                <a:spcPct val="80000"/>
              </a:lnSpc>
              <a:spcBef>
                <a:spcPts val="0"/>
              </a:spcBef>
              <a:spcAft>
                <a:spcPts val="0"/>
              </a:spcAft>
              <a:buClr>
                <a:srgbClr val="569CD6"/>
              </a:buClr>
              <a:buFont typeface="Arial"/>
              <a:buNone/>
            </a:pPr>
            <a:r>
              <a:t/>
            </a:r>
            <a:endParaRPr sz="1400">
              <a:solidFill>
                <a:srgbClr val="569CD6"/>
              </a:solidFill>
              <a:latin typeface="Consolas"/>
              <a:ea typeface="Consolas"/>
              <a:cs typeface="Consolas"/>
              <a:sym typeface="Consolas"/>
            </a:endParaRPr>
          </a:p>
          <a:p>
            <a:pPr indent="0" lvl="0" marL="0" marR="0" rtl="0" algn="l">
              <a:lnSpc>
                <a:spcPct val="80000"/>
              </a:lnSpc>
              <a:spcBef>
                <a:spcPts val="0"/>
              </a:spcBef>
              <a:spcAft>
                <a:spcPts val="0"/>
              </a:spcAft>
              <a:buClr>
                <a:schemeClr val="dk1"/>
              </a:buClr>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0"/>
              </a:spcAft>
              <a:buClr>
                <a:schemeClr val="dk1"/>
              </a:buClr>
              <a:buFont typeface="Arial"/>
              <a:buNone/>
            </a:pPr>
            <a:r>
              <a:rPr b="1" i="0" lang="en-US" sz="1400" u="none" cap="none" strike="noStrike">
                <a:solidFill>
                  <a:schemeClr val="dk1"/>
                </a:solidFill>
                <a:latin typeface="Calibri"/>
                <a:ea typeface="Calibri"/>
                <a:cs typeface="Calibri"/>
                <a:sym typeface="Calibri"/>
              </a:rPr>
              <a:t>Avoid the </a:t>
            </a:r>
            <a:r>
              <a:rPr b="1" i="1" lang="en-US" sz="1400" u="none" cap="none" strike="noStrike">
                <a:solidFill>
                  <a:schemeClr val="dk1"/>
                </a:solidFill>
                <a:latin typeface="Calibri"/>
                <a:ea typeface="Calibri"/>
                <a:cs typeface="Calibri"/>
                <a:sym typeface="Calibri"/>
              </a:rPr>
              <a:t>implicit</a:t>
            </a:r>
            <a:r>
              <a:rPr b="1" i="0" lang="en-US" sz="1400" u="none" cap="none" strike="noStrike">
                <a:solidFill>
                  <a:schemeClr val="dk1"/>
                </a:solidFill>
                <a:latin typeface="Calibri"/>
                <a:ea typeface="Calibri"/>
                <a:cs typeface="Calibri"/>
                <a:sym typeface="Calibri"/>
              </a:rPr>
              <a:t> usage of </a:t>
            </a:r>
            <a:r>
              <a:rPr b="1" i="1" lang="en-US" sz="1400" u="none" cap="none" strike="noStrike">
                <a:solidFill>
                  <a:schemeClr val="dk1"/>
                </a:solidFill>
                <a:latin typeface="Calibri"/>
                <a:ea typeface="Calibri"/>
                <a:cs typeface="Calibri"/>
                <a:sym typeface="Calibri"/>
              </a:rPr>
              <a:t>any </a:t>
            </a:r>
            <a:endParaRPr sz="1400"/>
          </a:p>
          <a:p>
            <a:pPr indent="0" lvl="0" marL="0" marR="0" rtl="0" algn="l">
              <a:lnSpc>
                <a:spcPct val="80000"/>
              </a:lnSpc>
              <a:spcBef>
                <a:spcPts val="0"/>
              </a:spcBef>
              <a:spcAft>
                <a:spcPts val="0"/>
              </a:spcAft>
              <a:buClr>
                <a:schemeClr val="dk1"/>
              </a:buClr>
              <a:buFont typeface="Arial"/>
              <a:buNone/>
            </a:pPr>
            <a:r>
              <a:t/>
            </a:r>
            <a:endParaRPr b="0" i="0" sz="1400" u="none" cap="none" strike="noStrike">
              <a:solidFill>
                <a:srgbClr val="454545"/>
              </a:solidFill>
              <a:latin typeface="Arial"/>
              <a:ea typeface="Arial"/>
              <a:cs typeface="Arial"/>
              <a:sym typeface="Arial"/>
            </a:endParaRPr>
          </a:p>
          <a:p>
            <a:pPr indent="0" lvl="0" marL="0" marR="0" rtl="0" algn="l">
              <a:lnSpc>
                <a:spcPct val="80000"/>
              </a:lnSpc>
              <a:spcBef>
                <a:spcPts val="0"/>
              </a:spcBef>
              <a:spcAft>
                <a:spcPts val="0"/>
              </a:spcAft>
              <a:buClr>
                <a:srgbClr val="569CD6"/>
              </a:buClr>
              <a:buFont typeface="Arial"/>
              <a:buNone/>
            </a:pPr>
            <a:r>
              <a:rPr b="0" i="0" lang="en-US" sz="1400" u="none" cap="none" strike="noStrike">
                <a:solidFill>
                  <a:srgbClr val="569CD6"/>
                </a:solidFill>
                <a:latin typeface="Consolas"/>
                <a:ea typeface="Consolas"/>
                <a:cs typeface="Consolas"/>
                <a:sym typeface="Consolas"/>
              </a:rPr>
              <a:t>--noImplicitAny</a:t>
            </a:r>
            <a:endParaRPr b="0" i="0" sz="1400" u="none" cap="none" strike="noStrike">
              <a:solidFill>
                <a:srgbClr val="569CD6"/>
              </a:solidFill>
              <a:latin typeface="Consolas"/>
              <a:ea typeface="Consolas"/>
              <a:cs typeface="Consolas"/>
              <a:sym typeface="Consolas"/>
            </a:endParaRPr>
          </a:p>
          <a:p>
            <a:pPr indent="0" lvl="0" marL="0" marR="0" rtl="0" algn="l">
              <a:lnSpc>
                <a:spcPct val="80000"/>
              </a:lnSpc>
              <a:spcBef>
                <a:spcPts val="0"/>
              </a:spcBef>
              <a:spcAft>
                <a:spcPts val="0"/>
              </a:spcAft>
              <a:buClr>
                <a:schemeClr val="dk1"/>
              </a:buClr>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0"/>
              </a:spcAft>
              <a:buClr>
                <a:schemeClr val="dk1"/>
              </a:buClr>
              <a:buFont typeface="Arial"/>
              <a:buNone/>
            </a:pPr>
            <a:r>
              <a:rPr b="1" i="0" lang="en-US" sz="1400" u="none" cap="none" strike="noStrike">
                <a:solidFill>
                  <a:schemeClr val="dk1"/>
                </a:solidFill>
                <a:latin typeface="Calibri"/>
                <a:ea typeface="Calibri"/>
                <a:cs typeface="Calibri"/>
                <a:sym typeface="Calibri"/>
              </a:rPr>
              <a:t>Type the parameters of your own non call-back functions.</a:t>
            </a:r>
            <a:endParaRPr sz="1400"/>
          </a:p>
          <a:p>
            <a:pPr indent="0" lvl="0" marL="0" marR="0" rtl="0" algn="l">
              <a:lnSpc>
                <a:spcPct val="80000"/>
              </a:lnSpc>
              <a:spcBef>
                <a:spcPts val="0"/>
              </a:spcBef>
              <a:spcAft>
                <a:spcPts val="0"/>
              </a:spcAft>
              <a:buClr>
                <a:schemeClr val="dk1"/>
              </a:buClr>
              <a:buFont typeface="Arial"/>
              <a:buNone/>
            </a:pPr>
            <a:r>
              <a:rPr b="0" i="0" lang="en-US" sz="1400" u="sng" cap="none" strike="noStrike">
                <a:solidFill>
                  <a:schemeClr val="dk1"/>
                </a:solidFill>
                <a:latin typeface="Calibri"/>
                <a:ea typeface="Calibri"/>
                <a:cs typeface="Calibri"/>
                <a:sym typeface="Calibri"/>
              </a:rPr>
              <a:t>Optionally</a:t>
            </a:r>
            <a:r>
              <a:rPr b="0" i="0" lang="en-US" sz="1400" u="none" cap="none" strike="noStrike">
                <a:solidFill>
                  <a:schemeClr val="dk1"/>
                </a:solidFill>
                <a:latin typeface="Calibri"/>
                <a:ea typeface="Calibri"/>
                <a:cs typeface="Calibri"/>
                <a:sym typeface="Calibri"/>
              </a:rPr>
              <a:t> </a:t>
            </a:r>
            <a:r>
              <a:rPr b="1" i="0" lang="en-US" sz="1400" u="none" cap="none" strike="noStrike">
                <a:solidFill>
                  <a:schemeClr val="dk1"/>
                </a:solidFill>
                <a:latin typeface="Calibri"/>
                <a:ea typeface="Calibri"/>
                <a:cs typeface="Calibri"/>
                <a:sym typeface="Calibri"/>
              </a:rPr>
              <a:t>type the return value of the function</a:t>
            </a:r>
            <a:endParaRPr b="1" i="0" sz="140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0"/>
              </a:spcAft>
              <a:buClr>
                <a:schemeClr val="dk1"/>
              </a:buClr>
              <a:buFont typeface="Arial"/>
              <a:buNone/>
            </a:pPr>
            <a:r>
              <a:t/>
            </a:r>
            <a:endParaRPr b="1" sz="1800">
              <a:solidFill>
                <a:schemeClr val="dk1"/>
              </a:solidFill>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function</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translate</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text</a:t>
            </a:r>
            <a:r>
              <a:rPr lang="en-US" sz="1200">
                <a:solidFill>
                  <a:schemeClr val="dk1"/>
                </a:solidFill>
                <a:highlight>
                  <a:srgbClr val="FFFFFF"/>
                </a:highlight>
                <a:latin typeface="Consolas"/>
                <a:ea typeface="Consolas"/>
                <a:cs typeface="Consolas"/>
                <a:sym typeface="Consolas"/>
              </a:rPr>
              <a:t>:</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`¿Eh? ¿Que signifique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text</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function</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translate2</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text</a:t>
            </a:r>
            <a:r>
              <a:rPr lang="en-US" sz="1200">
                <a:solidFill>
                  <a:schemeClr val="dk1"/>
                </a:solidFill>
                <a:highlight>
                  <a:srgbClr val="FFFFFF"/>
                </a:highlight>
                <a:latin typeface="Consolas"/>
                <a:ea typeface="Consolas"/>
                <a:cs typeface="Consolas"/>
                <a:sym typeface="Consolas"/>
              </a:rPr>
              <a:t>:</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`¿Eh? ¿Que signifique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text</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translate</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"Blah"</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s2</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translate2</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"Blah"</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marR="0" rtl="0" algn="l">
              <a:lnSpc>
                <a:spcPct val="80000"/>
              </a:lnSpc>
              <a:spcBef>
                <a:spcPts val="0"/>
              </a:spcBef>
              <a:spcAft>
                <a:spcPts val="0"/>
              </a:spcAft>
              <a:buClr>
                <a:schemeClr val="dk1"/>
              </a:buClr>
              <a:buFont typeface="Arial"/>
              <a:buNone/>
            </a:pPr>
            <a:r>
              <a:t/>
            </a:r>
            <a:endParaRPr b="1" sz="1800">
              <a:solidFill>
                <a:schemeClr val="dk1"/>
              </a:solidFill>
            </a:endParaRPr>
          </a:p>
          <a:p>
            <a:pPr indent="0" lvl="0" marL="0" marR="0" rtl="0" algn="l">
              <a:lnSpc>
                <a:spcPct val="80000"/>
              </a:lnSpc>
              <a:spcBef>
                <a:spcPts val="0"/>
              </a:spcBef>
              <a:spcAft>
                <a:spcPts val="0"/>
              </a:spcAft>
              <a:buClr>
                <a:schemeClr val="dk1"/>
              </a:buClr>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600"/>
              </a:spcAft>
              <a:buClr>
                <a:srgbClr val="D4D4D4"/>
              </a:buClr>
              <a:buFont typeface="Arial"/>
              <a:buNone/>
            </a:pPr>
            <a:r>
              <a:t/>
            </a:r>
            <a:endParaRPr b="0" i="0" sz="1800" u="none" cap="none" strike="noStrike">
              <a:solidFill>
                <a:srgbClr val="D4D4D4"/>
              </a:solidFill>
              <a:latin typeface="Inconsolata"/>
              <a:ea typeface="Inconsolata"/>
              <a:cs typeface="Inconsolata"/>
              <a:sym typeface="Inconsolata"/>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2" name="Shape 1412"/>
        <p:cNvGrpSpPr/>
        <p:nvPr/>
      </p:nvGrpSpPr>
      <p:grpSpPr>
        <a:xfrm>
          <a:off x="0" y="0"/>
          <a:ext cx="0" cy="0"/>
          <a:chOff x="0" y="0"/>
          <a:chExt cx="0" cy="0"/>
        </a:xfrm>
      </p:grpSpPr>
      <p:sp>
        <p:nvSpPr>
          <p:cNvPr id="1413" name="Google Shape;1413;p103"/>
          <p:cNvSpPr txBox="1"/>
          <p:nvPr>
            <p:ph type="title"/>
          </p:nvPr>
        </p:nvSpPr>
        <p:spPr>
          <a:xfrm>
            <a:off x="858595" y="370575"/>
            <a:ext cx="92091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lang="en-US"/>
              <a:t>Type inference with assignment &amp; declarations</a:t>
            </a:r>
            <a:endParaRPr/>
          </a:p>
        </p:txBody>
      </p:sp>
      <p:sp>
        <p:nvSpPr>
          <p:cNvPr id="1414" name="Google Shape;1414;p103"/>
          <p:cNvSpPr txBox="1"/>
          <p:nvPr>
            <p:ph idx="1" type="body"/>
          </p:nvPr>
        </p:nvSpPr>
        <p:spPr>
          <a:xfrm>
            <a:off x="858600" y="1574850"/>
            <a:ext cx="5015700" cy="4878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Arial"/>
              <a:buNone/>
            </a:pPr>
            <a:r>
              <a:rPr i="0" lang="en-US" sz="2400" u="none" cap="none" strike="noStrike">
                <a:solidFill>
                  <a:schemeClr val="dk1"/>
                </a:solidFill>
              </a:rPr>
              <a:t>There is a difference in the behaviour of type inference between </a:t>
            </a:r>
            <a:r>
              <a:rPr b="1" i="0" lang="en-US" sz="2400" u="none" cap="none" strike="noStrike">
                <a:solidFill>
                  <a:schemeClr val="dk1"/>
                </a:solidFill>
              </a:rPr>
              <a:t>declarations</a:t>
            </a:r>
            <a:r>
              <a:rPr i="0" lang="en-US" sz="2400" u="none" cap="none" strike="noStrike">
                <a:solidFill>
                  <a:schemeClr val="dk1"/>
                </a:solidFill>
              </a:rPr>
              <a:t> (“let”) with their corresponding </a:t>
            </a:r>
            <a:r>
              <a:rPr i="1" lang="en-US" sz="2400" u="none" cap="none" strike="noStrike">
                <a:solidFill>
                  <a:schemeClr val="dk1"/>
                </a:solidFill>
              </a:rPr>
              <a:t>initializers</a:t>
            </a:r>
            <a:r>
              <a:rPr i="0" lang="en-US" sz="2400" u="none" cap="none" strike="noStrike">
                <a:solidFill>
                  <a:schemeClr val="dk1"/>
                </a:solidFill>
              </a:rPr>
              <a:t> and </a:t>
            </a:r>
            <a:r>
              <a:rPr b="1" i="0" lang="en-US" sz="2400" u="none" cap="none" strike="noStrike">
                <a:solidFill>
                  <a:schemeClr val="dk1"/>
                </a:solidFill>
              </a:rPr>
              <a:t>assignment.</a:t>
            </a:r>
            <a:endParaRPr i="0" sz="2400" u="none" cap="none" strike="noStrike">
              <a:solidFill>
                <a:schemeClr val="dk1"/>
              </a:solidFill>
            </a:endParaRPr>
          </a:p>
          <a:p>
            <a:pPr indent="0" lvl="0" marL="0" marR="0" rtl="0" algn="l">
              <a:lnSpc>
                <a:spcPct val="90000"/>
              </a:lnSpc>
              <a:spcBef>
                <a:spcPts val="0"/>
              </a:spcBef>
              <a:spcAft>
                <a:spcPts val="0"/>
              </a:spcAft>
              <a:buClr>
                <a:schemeClr val="dk1"/>
              </a:buClr>
              <a:buFont typeface="Arial"/>
              <a:buNone/>
            </a:pPr>
            <a:r>
              <a:t/>
            </a:r>
            <a:endParaRPr i="0" sz="2400" u="none" cap="none" strike="noStrike">
              <a:solidFill>
                <a:schemeClr val="dk1"/>
              </a:solidFill>
            </a:endParaRPr>
          </a:p>
          <a:p>
            <a:pPr indent="0" lvl="0" marL="0" marR="0" rtl="0" algn="l">
              <a:lnSpc>
                <a:spcPct val="90000"/>
              </a:lnSpc>
              <a:spcBef>
                <a:spcPts val="0"/>
              </a:spcBef>
              <a:spcAft>
                <a:spcPts val="600"/>
              </a:spcAft>
              <a:buClr>
                <a:schemeClr val="dk1"/>
              </a:buClr>
              <a:buFont typeface="Arial"/>
              <a:buNone/>
            </a:pPr>
            <a:r>
              <a:rPr i="0" lang="en-US" sz="2400" u="none" cap="none" strike="noStrike">
                <a:solidFill>
                  <a:schemeClr val="dk1"/>
                </a:solidFill>
              </a:rPr>
              <a:t>In the example assignment works but the variable initializer mus</a:t>
            </a:r>
            <a:r>
              <a:rPr lang="en-US">
                <a:solidFill>
                  <a:schemeClr val="dk1"/>
                </a:solidFill>
              </a:rPr>
              <a:t>t exactly match the structure of Named, i.e. the Object literal may only specify known properties, and 'surname' does not exist in type 'Named'</a:t>
            </a:r>
            <a:endParaRPr>
              <a:solidFill>
                <a:schemeClr val="dk1"/>
              </a:solidFill>
            </a:endParaRPr>
          </a:p>
        </p:txBody>
      </p:sp>
      <p:sp>
        <p:nvSpPr>
          <p:cNvPr id="1415" name="Google Shape;1415;p103"/>
          <p:cNvSpPr txBox="1"/>
          <p:nvPr/>
        </p:nvSpPr>
        <p:spPr>
          <a:xfrm>
            <a:off x="6425400" y="1574850"/>
            <a:ext cx="5320200" cy="3708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a:solidFill>
                  <a:srgbClr val="0000FF"/>
                </a:solidFill>
                <a:highlight>
                  <a:srgbClr val="FFFFFF"/>
                </a:highlight>
                <a:latin typeface="Consolas"/>
                <a:ea typeface="Consolas"/>
                <a:cs typeface="Consolas"/>
                <a:sym typeface="Consolas"/>
              </a:rPr>
              <a:t>interface</a:t>
            </a:r>
            <a:r>
              <a:rPr lang="en-US">
                <a:solidFill>
                  <a:schemeClr val="dk1"/>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Named</a:t>
            </a:r>
            <a:r>
              <a:rPr lang="en-US">
                <a:solidFill>
                  <a:schemeClr val="dk1"/>
                </a:solidFill>
                <a:highlight>
                  <a:srgbClr val="FFFFFF"/>
                </a:highlight>
                <a:latin typeface="Consolas"/>
                <a:ea typeface="Consolas"/>
                <a:cs typeface="Consolas"/>
                <a:sym typeface="Consolas"/>
              </a:rPr>
              <a:t> {</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name</a:t>
            </a:r>
            <a:r>
              <a:rPr lang="en-US">
                <a:solidFill>
                  <a:schemeClr val="dk1"/>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string</a:t>
            </a:r>
            <a:r>
              <a:rPr lang="en-US">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0000FF"/>
                </a:solidFill>
                <a:highlight>
                  <a:srgbClr val="FFFFFF"/>
                </a:highlight>
                <a:latin typeface="Consolas"/>
                <a:ea typeface="Consolas"/>
                <a:cs typeface="Consolas"/>
                <a:sym typeface="Consolas"/>
              </a:rPr>
              <a:t>let</a:t>
            </a:r>
            <a:r>
              <a:rPr lang="en-US">
                <a:solidFill>
                  <a:schemeClr val="dk1"/>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p</a:t>
            </a:r>
            <a:r>
              <a:rPr lang="en-US">
                <a:solidFill>
                  <a:schemeClr val="dk1"/>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Named</a:t>
            </a:r>
            <a:r>
              <a:rPr lang="en-US">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008000"/>
                </a:solidFill>
                <a:highlight>
                  <a:srgbClr val="FFFFFF"/>
                </a:highlight>
                <a:latin typeface="Consolas"/>
                <a:ea typeface="Consolas"/>
                <a:cs typeface="Consolas"/>
                <a:sym typeface="Consolas"/>
              </a:rPr>
              <a:t>// also with anonymous objects</a:t>
            </a:r>
            <a:endParaRPr>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0000FF"/>
                </a:solidFill>
                <a:highlight>
                  <a:srgbClr val="FFFFFF"/>
                </a:highlight>
                <a:latin typeface="Consolas"/>
                <a:ea typeface="Consolas"/>
                <a:cs typeface="Consolas"/>
                <a:sym typeface="Consolas"/>
              </a:rPr>
              <a:t>let</a:t>
            </a:r>
            <a:r>
              <a:rPr lang="en-US">
                <a:solidFill>
                  <a:schemeClr val="dk1"/>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o</a:t>
            </a:r>
            <a:r>
              <a:rPr lang="en-US">
                <a:solidFill>
                  <a:schemeClr val="dk1"/>
                </a:solidFill>
                <a:highlight>
                  <a:srgbClr val="FFFFFF"/>
                </a:highlight>
                <a:latin typeface="Consolas"/>
                <a:ea typeface="Consolas"/>
                <a:cs typeface="Consolas"/>
                <a:sym typeface="Consolas"/>
              </a:rPr>
              <a:t> = { </a:t>
            </a:r>
            <a:r>
              <a:rPr lang="en-US">
                <a:solidFill>
                  <a:srgbClr val="001080"/>
                </a:solidFill>
                <a:highlight>
                  <a:srgbClr val="FFFFFF"/>
                </a:highlight>
                <a:latin typeface="Consolas"/>
                <a:ea typeface="Consolas"/>
                <a:cs typeface="Consolas"/>
                <a:sym typeface="Consolas"/>
              </a:rPr>
              <a:t>name:</a:t>
            </a:r>
            <a:r>
              <a:rPr lang="en-US">
                <a:solidFill>
                  <a:schemeClr val="dk1"/>
                </a:solidFill>
                <a:highlight>
                  <a:srgbClr val="FFFFFF"/>
                </a:highlight>
                <a:latin typeface="Consolas"/>
                <a:ea typeface="Consolas"/>
                <a:cs typeface="Consolas"/>
                <a:sym typeface="Consolas"/>
              </a:rPr>
              <a:t> </a:t>
            </a:r>
            <a:r>
              <a:rPr lang="en-US">
                <a:solidFill>
                  <a:srgbClr val="A31515"/>
                </a:solidFill>
                <a:highlight>
                  <a:srgbClr val="FFFFFF"/>
                </a:highlight>
                <a:latin typeface="Consolas"/>
                <a:ea typeface="Consolas"/>
                <a:cs typeface="Consolas"/>
                <a:sym typeface="Consolas"/>
              </a:rPr>
              <a:t>"Olaf"</a:t>
            </a:r>
            <a:r>
              <a:rPr lang="en-US">
                <a:solidFill>
                  <a:schemeClr val="dk1"/>
                </a:solidFill>
                <a:highlight>
                  <a:srgbClr val="FFFFFF"/>
                </a:highlight>
                <a:latin typeface="Consolas"/>
                <a:ea typeface="Consolas"/>
                <a:cs typeface="Consolas"/>
                <a:sym typeface="Consolas"/>
              </a:rPr>
              <a:t> , </a:t>
            </a:r>
            <a:r>
              <a:rPr lang="en-US">
                <a:solidFill>
                  <a:srgbClr val="001080"/>
                </a:solidFill>
                <a:highlight>
                  <a:srgbClr val="FFFFFF"/>
                </a:highlight>
                <a:latin typeface="Consolas"/>
                <a:ea typeface="Consolas"/>
                <a:cs typeface="Consolas"/>
                <a:sym typeface="Consolas"/>
              </a:rPr>
              <a:t>surname:</a:t>
            </a:r>
            <a:r>
              <a:rPr lang="en-US">
                <a:solidFill>
                  <a:schemeClr val="dk1"/>
                </a:solidFill>
                <a:highlight>
                  <a:srgbClr val="FFFFFF"/>
                </a:highlight>
                <a:latin typeface="Consolas"/>
                <a:ea typeface="Consolas"/>
                <a:cs typeface="Consolas"/>
                <a:sym typeface="Consolas"/>
              </a:rPr>
              <a:t> </a:t>
            </a:r>
            <a:r>
              <a:rPr lang="en-US">
                <a:solidFill>
                  <a:srgbClr val="A31515"/>
                </a:solidFill>
                <a:highlight>
                  <a:srgbClr val="FFFFFF"/>
                </a:highlight>
                <a:latin typeface="Consolas"/>
                <a:ea typeface="Consolas"/>
                <a:cs typeface="Consolas"/>
                <a:sym typeface="Consolas"/>
              </a:rPr>
              <a:t>"Leifson"</a:t>
            </a:r>
            <a:r>
              <a:rPr lang="en-US">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p</a:t>
            </a:r>
            <a:r>
              <a:rPr lang="en-US">
                <a:solidFill>
                  <a:schemeClr val="dk1"/>
                </a:solidFill>
                <a:highlight>
                  <a:srgbClr val="FFFFFF"/>
                </a:highlight>
                <a:latin typeface="Consolas"/>
                <a:ea typeface="Consolas"/>
                <a:cs typeface="Consolas"/>
                <a:sym typeface="Consolas"/>
              </a:rPr>
              <a:t> = </a:t>
            </a:r>
            <a:r>
              <a:rPr lang="en-US">
                <a:solidFill>
                  <a:srgbClr val="001080"/>
                </a:solidFill>
                <a:highlight>
                  <a:srgbClr val="FFFFFF"/>
                </a:highlight>
                <a:latin typeface="Consolas"/>
                <a:ea typeface="Consolas"/>
                <a:cs typeface="Consolas"/>
                <a:sym typeface="Consolas"/>
              </a:rPr>
              <a:t>o</a:t>
            </a:r>
            <a:r>
              <a:rPr lang="en-US">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console</a:t>
            </a:r>
            <a:r>
              <a:rPr lang="en-US">
                <a:solidFill>
                  <a:schemeClr val="dk1"/>
                </a:solidFill>
                <a:highlight>
                  <a:srgbClr val="FFFFFF"/>
                </a:highlight>
                <a:latin typeface="Consolas"/>
                <a:ea typeface="Consolas"/>
                <a:cs typeface="Consolas"/>
                <a:sym typeface="Consolas"/>
              </a:rPr>
              <a:t>.</a:t>
            </a:r>
            <a:r>
              <a:rPr lang="en-US">
                <a:solidFill>
                  <a:srgbClr val="795E26"/>
                </a:solidFill>
                <a:highlight>
                  <a:srgbClr val="FFFFFF"/>
                </a:highlight>
                <a:latin typeface="Consolas"/>
                <a:ea typeface="Consolas"/>
                <a:cs typeface="Consolas"/>
                <a:sym typeface="Consolas"/>
              </a:rPr>
              <a:t>log</a:t>
            </a:r>
            <a:r>
              <a:rPr lang="en-US">
                <a:solidFill>
                  <a:schemeClr val="dk1"/>
                </a:solidFill>
                <a:highlight>
                  <a:srgbClr val="FFFFFF"/>
                </a:highlight>
                <a:latin typeface="Consolas"/>
                <a:ea typeface="Consolas"/>
                <a:cs typeface="Consolas"/>
                <a:sym typeface="Consolas"/>
              </a:rPr>
              <a:t>(</a:t>
            </a:r>
            <a:r>
              <a:rPr lang="en-US">
                <a:solidFill>
                  <a:srgbClr val="001080"/>
                </a:solidFill>
                <a:highlight>
                  <a:srgbClr val="FFFFFF"/>
                </a:highlight>
                <a:latin typeface="Consolas"/>
                <a:ea typeface="Consolas"/>
                <a:cs typeface="Consolas"/>
                <a:sym typeface="Consolas"/>
              </a:rPr>
              <a:t>p</a:t>
            </a:r>
            <a:r>
              <a:rPr lang="en-US">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008000"/>
                </a:solidFill>
                <a:highlight>
                  <a:srgbClr val="FFFFFF"/>
                </a:highlight>
                <a:latin typeface="Consolas"/>
                <a:ea typeface="Consolas"/>
                <a:cs typeface="Consolas"/>
                <a:sym typeface="Consolas"/>
              </a:rPr>
              <a:t>// compile error</a:t>
            </a:r>
            <a:endParaRPr>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008000"/>
                </a:solidFill>
                <a:highlight>
                  <a:srgbClr val="FFFFFF"/>
                </a:highlight>
                <a:latin typeface="Consolas"/>
                <a:ea typeface="Consolas"/>
                <a:cs typeface="Consolas"/>
                <a:sym typeface="Consolas"/>
              </a:rPr>
              <a:t>//let n : Named = { name: "Olaf" , surname: "Leifson"}</a:t>
            </a:r>
            <a:endParaRPr>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a:solidFill>
                  <a:schemeClr val="dk1"/>
                </a:solidFill>
                <a:highlight>
                  <a:srgbClr val="FFFFFF"/>
                </a:highlight>
                <a:latin typeface="Consolas"/>
                <a:ea typeface="Consolas"/>
                <a:cs typeface="Consolas"/>
                <a:sym typeface="Consolas"/>
              </a:rPr>
              <a:t> </a:t>
            </a:r>
            <a:endParaRPr>
              <a:latin typeface="Consolas"/>
              <a:ea typeface="Consolas"/>
              <a:cs typeface="Consolas"/>
              <a:sym typeface="Consolas"/>
            </a:endParaRPr>
          </a:p>
        </p:txBody>
      </p:sp>
      <p:pic>
        <p:nvPicPr>
          <p:cNvPr id="1416" name="Google Shape;1416;p103"/>
          <p:cNvPicPr preferRelativeResize="0"/>
          <p:nvPr/>
        </p:nvPicPr>
        <p:blipFill>
          <a:blip r:embed="rId3">
            <a:alphaModFix/>
          </a:blip>
          <a:stretch>
            <a:fillRect/>
          </a:stretch>
        </p:blipFill>
        <p:spPr>
          <a:xfrm>
            <a:off x="6055550" y="1574850"/>
            <a:ext cx="369848" cy="34869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0" name="Shape 1420"/>
        <p:cNvGrpSpPr/>
        <p:nvPr/>
      </p:nvGrpSpPr>
      <p:grpSpPr>
        <a:xfrm>
          <a:off x="0" y="0"/>
          <a:ext cx="0" cy="0"/>
          <a:chOff x="0" y="0"/>
          <a:chExt cx="0" cy="0"/>
        </a:xfrm>
      </p:grpSpPr>
      <p:sp>
        <p:nvSpPr>
          <p:cNvPr id="1421" name="Google Shape;1421;p104"/>
          <p:cNvSpPr txBox="1"/>
          <p:nvPr>
            <p:ph type="title"/>
          </p:nvPr>
        </p:nvSpPr>
        <p:spPr>
          <a:xfrm>
            <a:off x="858606" y="370578"/>
            <a:ext cx="50934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lang="en-US"/>
              <a:t>Decorators</a:t>
            </a:r>
            <a:endParaRPr b="0" i="0" sz="3959" u="none" cap="none" strike="noStrike">
              <a:solidFill>
                <a:schemeClr val="dk1"/>
              </a:solidFill>
              <a:latin typeface="Calibri"/>
              <a:ea typeface="Calibri"/>
              <a:cs typeface="Calibri"/>
              <a:sym typeface="Calibri"/>
            </a:endParaRPr>
          </a:p>
        </p:txBody>
      </p:sp>
      <p:sp>
        <p:nvSpPr>
          <p:cNvPr id="1422" name="Google Shape;1422;p104"/>
          <p:cNvSpPr txBox="1"/>
          <p:nvPr>
            <p:ph idx="1" type="body"/>
          </p:nvPr>
        </p:nvSpPr>
        <p:spPr>
          <a:xfrm>
            <a:off x="824550" y="1412875"/>
            <a:ext cx="5093400" cy="5040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Arial"/>
              <a:buNone/>
            </a:pPr>
            <a:r>
              <a:rPr b="0" i="0" lang="en-US" sz="1600" u="none" cap="none" strike="noStrike">
                <a:solidFill>
                  <a:schemeClr val="dk1"/>
                </a:solidFill>
                <a:latin typeface="Calibri"/>
                <a:ea typeface="Calibri"/>
                <a:cs typeface="Calibri"/>
                <a:sym typeface="Calibri"/>
              </a:rPr>
              <a:t>A </a:t>
            </a:r>
            <a:r>
              <a:rPr b="1" i="0" lang="en-US" sz="1600" u="none" cap="none" strike="noStrike">
                <a:solidFill>
                  <a:schemeClr val="dk1"/>
                </a:solidFill>
                <a:latin typeface="Calibri"/>
                <a:ea typeface="Calibri"/>
                <a:cs typeface="Calibri"/>
                <a:sym typeface="Calibri"/>
              </a:rPr>
              <a:t>Decorator</a:t>
            </a:r>
            <a:r>
              <a:rPr b="0" i="0" lang="en-US" sz="1600" u="none" cap="none" strike="noStrike">
                <a:solidFill>
                  <a:schemeClr val="dk1"/>
                </a:solidFill>
                <a:latin typeface="Calibri"/>
                <a:ea typeface="Calibri"/>
                <a:cs typeface="Calibri"/>
                <a:sym typeface="Calibri"/>
              </a:rPr>
              <a:t> is a special kind of declaration that can be attached to a </a:t>
            </a:r>
            <a:r>
              <a:rPr b="0" i="1" lang="en-US" sz="1600" u="none" cap="none" strike="noStrike">
                <a:solidFill>
                  <a:schemeClr val="dk1"/>
                </a:solidFill>
                <a:latin typeface="Calibri"/>
                <a:ea typeface="Calibri"/>
                <a:cs typeface="Calibri"/>
                <a:sym typeface="Calibri"/>
              </a:rPr>
              <a:t>class declaration, method, accessor, property, or parameter</a:t>
            </a:r>
            <a:r>
              <a:rPr b="0" i="0" lang="en-US" sz="1600" u="none" cap="none" strike="noStrike">
                <a:solidFill>
                  <a:schemeClr val="dk1"/>
                </a:solidFill>
                <a:latin typeface="Calibri"/>
                <a:ea typeface="Calibri"/>
                <a:cs typeface="Calibri"/>
                <a:sym typeface="Calibri"/>
              </a:rPr>
              <a:t>. Decorators use the form </a:t>
            </a:r>
            <a:r>
              <a:rPr b="1" i="0" lang="en-US" sz="1600" u="none" cap="none" strike="noStrike">
                <a:solidFill>
                  <a:schemeClr val="dk1"/>
                </a:solidFill>
                <a:latin typeface="Calibri"/>
                <a:ea typeface="Calibri"/>
                <a:cs typeface="Calibri"/>
                <a:sym typeface="Calibri"/>
              </a:rPr>
              <a:t>@expression</a:t>
            </a:r>
            <a:r>
              <a:rPr b="0" i="0" lang="en-US" sz="1600" u="none" cap="none" strike="noStrike">
                <a:solidFill>
                  <a:schemeClr val="dk1"/>
                </a:solidFill>
                <a:latin typeface="Calibri"/>
                <a:ea typeface="Calibri"/>
                <a:cs typeface="Calibri"/>
                <a:sym typeface="Calibri"/>
              </a:rPr>
              <a:t>, where expression must evaluate to a function that will be called at runtime with information about the decorated declaration.</a:t>
            </a:r>
            <a:endParaRPr sz="1600"/>
          </a:p>
          <a:p>
            <a:pPr indent="0" lvl="0" marL="0" marR="0" rtl="0" algn="l">
              <a:lnSpc>
                <a:spcPct val="90000"/>
              </a:lnSpc>
              <a:spcBef>
                <a:spcPts val="0"/>
              </a:spcBef>
              <a:spcAft>
                <a:spcPts val="0"/>
              </a:spcAft>
              <a:buClr>
                <a:schemeClr val="dk1"/>
              </a:buClr>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Arial"/>
              <a:buNone/>
            </a:pPr>
            <a:r>
              <a:rPr b="0" i="0" lang="en-US" sz="1600" u="none" cap="none" strike="noStrike">
                <a:solidFill>
                  <a:schemeClr val="dk1"/>
                </a:solidFill>
                <a:latin typeface="Calibri"/>
                <a:ea typeface="Calibri"/>
                <a:cs typeface="Calibri"/>
                <a:sym typeface="Calibri"/>
              </a:rPr>
              <a:t>It is a form of </a:t>
            </a:r>
            <a:r>
              <a:rPr b="1" i="0" lang="en-US" sz="1600" u="none" cap="none" strike="noStrike">
                <a:solidFill>
                  <a:schemeClr val="dk1"/>
                </a:solidFill>
                <a:latin typeface="Calibri"/>
                <a:ea typeface="Calibri"/>
                <a:cs typeface="Calibri"/>
                <a:sym typeface="Calibri"/>
              </a:rPr>
              <a:t>meta-programming</a:t>
            </a:r>
            <a:r>
              <a:rPr b="0" i="0" lang="en-US" sz="1600" u="none" cap="none" strike="noStrike">
                <a:solidFill>
                  <a:schemeClr val="dk1"/>
                </a:solidFill>
                <a:latin typeface="Calibri"/>
                <a:ea typeface="Calibri"/>
                <a:cs typeface="Calibri"/>
                <a:sym typeface="Calibri"/>
              </a:rPr>
              <a:t> which follows the model as set by </a:t>
            </a:r>
            <a:r>
              <a:rPr b="0" i="1" lang="en-US" sz="1600" u="none" cap="none" strike="noStrike">
                <a:solidFill>
                  <a:schemeClr val="dk1"/>
                </a:solidFill>
                <a:latin typeface="Calibri"/>
                <a:ea typeface="Calibri"/>
                <a:cs typeface="Calibri"/>
                <a:sym typeface="Calibri"/>
              </a:rPr>
              <a:t>Decorators</a:t>
            </a:r>
            <a:r>
              <a:rPr b="0" i="0" lang="en-US" sz="1600" u="none" cap="none" strike="noStrike">
                <a:solidFill>
                  <a:schemeClr val="dk1"/>
                </a:solidFill>
                <a:latin typeface="Calibri"/>
                <a:ea typeface="Calibri"/>
                <a:cs typeface="Calibri"/>
                <a:sym typeface="Calibri"/>
              </a:rPr>
              <a:t> in Python, i.e. they are actively executing functions, rather than the model followed by </a:t>
            </a:r>
            <a:r>
              <a:rPr b="0" i="1" lang="en-US" sz="1600" u="none" cap="none" strike="noStrike">
                <a:solidFill>
                  <a:schemeClr val="dk1"/>
                </a:solidFill>
                <a:latin typeface="Calibri"/>
                <a:ea typeface="Calibri"/>
                <a:cs typeface="Calibri"/>
                <a:sym typeface="Calibri"/>
              </a:rPr>
              <a:t>Annotations</a:t>
            </a:r>
            <a:r>
              <a:rPr b="0" i="0" lang="en-US" sz="1600" u="none" cap="none" strike="noStrike">
                <a:solidFill>
                  <a:schemeClr val="dk1"/>
                </a:solidFill>
                <a:latin typeface="Calibri"/>
                <a:ea typeface="Calibri"/>
                <a:cs typeface="Calibri"/>
                <a:sym typeface="Calibri"/>
              </a:rPr>
              <a:t> in Java (objects as passive meta-data)</a:t>
            </a:r>
            <a:endParaRPr sz="1600"/>
          </a:p>
          <a:p>
            <a:pPr indent="0" lvl="0" marL="0" marR="0" rtl="0" algn="l">
              <a:lnSpc>
                <a:spcPct val="90000"/>
              </a:lnSpc>
              <a:spcBef>
                <a:spcPts val="0"/>
              </a:spcBef>
              <a:spcAft>
                <a:spcPts val="0"/>
              </a:spcAft>
              <a:buClr>
                <a:schemeClr val="dk1"/>
              </a:buClr>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Arial"/>
              <a:buNone/>
            </a:pPr>
            <a:r>
              <a:rPr b="0" i="0" lang="en-US" sz="1600" u="none" cap="none" strike="noStrike">
                <a:solidFill>
                  <a:schemeClr val="dk1"/>
                </a:solidFill>
                <a:latin typeface="Calibri"/>
                <a:ea typeface="Calibri"/>
                <a:cs typeface="Calibri"/>
                <a:sym typeface="Calibri"/>
              </a:rPr>
              <a:t>The application of Decorators is an “experimental” feature of EcmaScript / TypeScript. It may change but it is unlikely to disappear (as many important libraries like Angular are already depending on it).</a:t>
            </a:r>
            <a:endParaRPr sz="1600"/>
          </a:p>
          <a:p>
            <a:pPr indent="0" lvl="0" marL="0" marR="0" rtl="0" algn="l">
              <a:lnSpc>
                <a:spcPct val="90000"/>
              </a:lnSpc>
              <a:spcBef>
                <a:spcPts val="0"/>
              </a:spcBef>
              <a:spcAft>
                <a:spcPts val="0"/>
              </a:spcAft>
              <a:buClr>
                <a:schemeClr val="dk1"/>
              </a:buClr>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600"/>
              </a:spcAft>
              <a:buClr>
                <a:schemeClr val="dk1"/>
              </a:buClr>
              <a:buFont typeface="Arial"/>
              <a:buNone/>
            </a:pPr>
            <a:r>
              <a:rPr b="0" i="0" lang="en-US" sz="1600" u="none" cap="none" strike="noStrike">
                <a:solidFill>
                  <a:schemeClr val="dk1"/>
                </a:solidFill>
                <a:latin typeface="Calibri"/>
                <a:ea typeface="Calibri"/>
                <a:cs typeface="Calibri"/>
                <a:sym typeface="Calibri"/>
              </a:rPr>
              <a:t>Decorators are an advanced topic and extremely powerful but also very “magical”, complex and therefore fraught with danger. Use with care.</a:t>
            </a:r>
            <a:endParaRPr sz="1600"/>
          </a:p>
        </p:txBody>
      </p:sp>
      <p:sp>
        <p:nvSpPr>
          <p:cNvPr id="1423" name="Google Shape;1423;p104"/>
          <p:cNvSpPr txBox="1"/>
          <p:nvPr/>
        </p:nvSpPr>
        <p:spPr>
          <a:xfrm>
            <a:off x="6465450" y="1268425"/>
            <a:ext cx="5154000" cy="50940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function</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target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any</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key</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any</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args</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any</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result</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apply</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args</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`method: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key</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 called with arguments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args</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 and with result: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result</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result</a:t>
            </a:r>
            <a:endParaRPr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class</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Demo</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log</a:t>
            </a:r>
            <a:endParaRPr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public</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say</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args</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"Inside say with arguments: "</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args</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100</a:t>
            </a:r>
            <a:endParaRPr sz="120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
            </a:r>
            <a:r>
              <a:rPr lang="en-US" sz="1200">
                <a:solidFill>
                  <a:schemeClr val="dk1"/>
                </a:solidFill>
                <a:highlight>
                  <a:srgbClr val="FFFFFF"/>
                </a:highlight>
                <a:latin typeface="Consolas"/>
                <a:ea typeface="Consolas"/>
                <a:cs typeface="Consolas"/>
                <a:sym typeface="Consolas"/>
              </a:rPr>
              <a:t> = </a:t>
            </a:r>
            <a:r>
              <a:rPr lang="en-US" sz="1200">
                <a:solidFill>
                  <a:srgbClr val="0000FF"/>
                </a:solidFill>
                <a:highlight>
                  <a:srgbClr val="FFFFFF"/>
                </a:highlight>
                <a:latin typeface="Consolas"/>
                <a:ea typeface="Consolas"/>
                <a:cs typeface="Consolas"/>
                <a:sym typeface="Consolas"/>
              </a:rPr>
              <a:t>new</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Demo</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say</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"Booh"</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"Lala"</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say</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"Bah"</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200">
              <a:latin typeface="Consolas"/>
              <a:ea typeface="Consolas"/>
              <a:cs typeface="Consolas"/>
              <a:sym typeface="Consolas"/>
            </a:endParaRPr>
          </a:p>
        </p:txBody>
      </p:sp>
      <p:pic>
        <p:nvPicPr>
          <p:cNvPr id="1424" name="Google Shape;1424;p104"/>
          <p:cNvPicPr preferRelativeResize="0"/>
          <p:nvPr/>
        </p:nvPicPr>
        <p:blipFill>
          <a:blip r:embed="rId3">
            <a:alphaModFix/>
          </a:blip>
          <a:stretch>
            <a:fillRect/>
          </a:stretch>
        </p:blipFill>
        <p:spPr>
          <a:xfrm>
            <a:off x="6096000" y="1268425"/>
            <a:ext cx="369848" cy="34869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8" name="Shape 1428"/>
        <p:cNvGrpSpPr/>
        <p:nvPr/>
      </p:nvGrpSpPr>
      <p:grpSpPr>
        <a:xfrm>
          <a:off x="0" y="0"/>
          <a:ext cx="0" cy="0"/>
          <a:chOff x="0" y="0"/>
          <a:chExt cx="0" cy="0"/>
        </a:xfrm>
      </p:grpSpPr>
      <p:sp>
        <p:nvSpPr>
          <p:cNvPr id="1429" name="Google Shape;1429;p105"/>
          <p:cNvSpPr txBox="1"/>
          <p:nvPr>
            <p:ph idx="2" type="body"/>
          </p:nvPr>
        </p:nvSpPr>
        <p:spPr>
          <a:xfrm>
            <a:off x="863475" y="1330054"/>
            <a:ext cx="10662600" cy="53664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chemeClr val="dk1"/>
              </a:buClr>
              <a:buSzPts val="1800"/>
              <a:buNone/>
            </a:pPr>
            <a:r>
              <a:rPr lang="en-US" sz="1200" u="sng">
                <a:solidFill>
                  <a:schemeClr val="hlink"/>
                </a:solidFill>
                <a:hlinkClick r:id="rId3"/>
              </a:rPr>
              <a:t>https://www.javascripttutorial.net/es6/</a:t>
            </a:r>
            <a:endParaRPr sz="1200"/>
          </a:p>
          <a:p>
            <a:pPr indent="0" lvl="0" marL="0" rtl="0" algn="l">
              <a:lnSpc>
                <a:spcPct val="122222"/>
              </a:lnSpc>
              <a:spcBef>
                <a:spcPts val="0"/>
              </a:spcBef>
              <a:spcAft>
                <a:spcPts val="0"/>
              </a:spcAft>
              <a:buClr>
                <a:schemeClr val="dk1"/>
              </a:buClr>
              <a:buSzPts val="1800"/>
              <a:buNone/>
            </a:pPr>
            <a:r>
              <a:rPr lang="en-US" sz="1200" u="sng">
                <a:solidFill>
                  <a:schemeClr val="hlink"/>
                </a:solidFill>
                <a:hlinkClick r:id="rId4"/>
              </a:rPr>
              <a:t>https://codetower.github.io/es6-features/</a:t>
            </a:r>
            <a:endParaRPr sz="1200"/>
          </a:p>
          <a:p>
            <a:pPr indent="0" lvl="0" marL="0" rtl="0" algn="l">
              <a:lnSpc>
                <a:spcPct val="122222"/>
              </a:lnSpc>
              <a:spcBef>
                <a:spcPts val="0"/>
              </a:spcBef>
              <a:spcAft>
                <a:spcPts val="0"/>
              </a:spcAft>
              <a:buClr>
                <a:schemeClr val="dk1"/>
              </a:buClr>
              <a:buSzPts val="1800"/>
              <a:buNone/>
            </a:pPr>
            <a:r>
              <a:rPr lang="en-US" sz="1200" u="sng">
                <a:solidFill>
                  <a:schemeClr val="hlink"/>
                </a:solidFill>
                <a:hlinkClick r:id="rId5"/>
              </a:rPr>
              <a:t>http://es6-features.org/</a:t>
            </a:r>
            <a:endParaRPr sz="1200"/>
          </a:p>
          <a:p>
            <a:pPr indent="0" lvl="0" marL="0" rtl="0" algn="l">
              <a:lnSpc>
                <a:spcPct val="122222"/>
              </a:lnSpc>
              <a:spcBef>
                <a:spcPts val="0"/>
              </a:spcBef>
              <a:spcAft>
                <a:spcPts val="0"/>
              </a:spcAft>
              <a:buClr>
                <a:schemeClr val="dk1"/>
              </a:buClr>
              <a:buSzPts val="1800"/>
              <a:buNone/>
            </a:pPr>
            <a:r>
              <a:rPr lang="en-US" sz="1200" u="sng">
                <a:solidFill>
                  <a:schemeClr val="hlink"/>
                </a:solidFill>
                <a:hlinkClick r:id="rId6"/>
              </a:rPr>
              <a:t>https://medium.com/@harisbaig100/things-to-keep-in-mind-while-moving-from-es3-es5-to-es6-javascript-12e6ea2acafa</a:t>
            </a:r>
            <a:endParaRPr sz="1200"/>
          </a:p>
          <a:p>
            <a:pPr indent="0" lvl="0" marL="0" rtl="0" algn="l">
              <a:lnSpc>
                <a:spcPct val="122222"/>
              </a:lnSpc>
              <a:spcBef>
                <a:spcPts val="0"/>
              </a:spcBef>
              <a:spcAft>
                <a:spcPts val="0"/>
              </a:spcAft>
              <a:buClr>
                <a:schemeClr val="dk1"/>
              </a:buClr>
              <a:buSzPts val="1800"/>
              <a:buNone/>
            </a:pPr>
            <a:r>
              <a:t/>
            </a:r>
            <a:endParaRPr sz="1200"/>
          </a:p>
          <a:p>
            <a:pPr indent="0" lvl="0" marL="0" rtl="0" algn="l">
              <a:lnSpc>
                <a:spcPct val="122222"/>
              </a:lnSpc>
              <a:spcBef>
                <a:spcPts val="0"/>
              </a:spcBef>
              <a:spcAft>
                <a:spcPts val="0"/>
              </a:spcAft>
              <a:buClr>
                <a:schemeClr val="dk1"/>
              </a:buClr>
              <a:buSzPts val="1800"/>
              <a:buNone/>
            </a:pPr>
            <a:r>
              <a:rPr lang="en-US" sz="1200" u="sng">
                <a:solidFill>
                  <a:schemeClr val="hlink"/>
                </a:solidFill>
                <a:hlinkClick r:id="rId7"/>
              </a:rPr>
              <a:t>https://mariusschulz.com/blog</a:t>
            </a:r>
            <a:endParaRPr sz="1200"/>
          </a:p>
          <a:p>
            <a:pPr indent="0" lvl="0" marL="0" rtl="0" algn="l">
              <a:lnSpc>
                <a:spcPct val="122222"/>
              </a:lnSpc>
              <a:spcBef>
                <a:spcPts val="0"/>
              </a:spcBef>
              <a:spcAft>
                <a:spcPts val="0"/>
              </a:spcAft>
              <a:buClr>
                <a:schemeClr val="dk1"/>
              </a:buClr>
              <a:buSzPts val="1800"/>
              <a:buNone/>
            </a:pPr>
            <a:r>
              <a:t/>
            </a:r>
            <a:endParaRPr sz="1200"/>
          </a:p>
          <a:p>
            <a:pPr indent="0" lvl="0" marL="0" rtl="0" algn="l">
              <a:lnSpc>
                <a:spcPct val="122222"/>
              </a:lnSpc>
              <a:spcBef>
                <a:spcPts val="0"/>
              </a:spcBef>
              <a:spcAft>
                <a:spcPts val="0"/>
              </a:spcAft>
              <a:buClr>
                <a:schemeClr val="dk1"/>
              </a:buClr>
              <a:buSzPts val="1800"/>
              <a:buNone/>
            </a:pPr>
            <a:r>
              <a:rPr lang="en-US" sz="1200" u="sng">
                <a:solidFill>
                  <a:schemeClr val="hlink"/>
                </a:solidFill>
                <a:hlinkClick r:id="rId8"/>
              </a:rPr>
              <a:t>https://github.com/techfort/LokiJS</a:t>
            </a:r>
            <a:endParaRPr sz="1200"/>
          </a:p>
          <a:p>
            <a:pPr indent="0" lvl="0" marL="0" rtl="0" algn="l">
              <a:lnSpc>
                <a:spcPct val="122222"/>
              </a:lnSpc>
              <a:spcBef>
                <a:spcPts val="0"/>
              </a:spcBef>
              <a:spcAft>
                <a:spcPts val="0"/>
              </a:spcAft>
              <a:buClr>
                <a:schemeClr val="dk1"/>
              </a:buClr>
              <a:buSzPts val="1800"/>
              <a:buNone/>
            </a:pPr>
            <a:r>
              <a:t/>
            </a:r>
            <a:endParaRPr sz="1200"/>
          </a:p>
          <a:p>
            <a:pPr indent="0" lvl="0" marL="0" rtl="0" algn="l">
              <a:lnSpc>
                <a:spcPct val="122222"/>
              </a:lnSpc>
              <a:spcBef>
                <a:spcPts val="0"/>
              </a:spcBef>
              <a:spcAft>
                <a:spcPts val="0"/>
              </a:spcAft>
              <a:buClr>
                <a:schemeClr val="dk1"/>
              </a:buClr>
              <a:buSzPts val="1800"/>
              <a:buNone/>
            </a:pPr>
            <a:r>
              <a:rPr lang="en-US" sz="1200" u="sng">
                <a:solidFill>
                  <a:schemeClr val="hlink"/>
                </a:solidFill>
                <a:hlinkClick r:id="rId9"/>
              </a:rPr>
              <a:t>https://dev.to/robertcoopercode/using-eslint-and-prettier-in-a-typescript-project-53jb</a:t>
            </a:r>
            <a:endParaRPr sz="1200"/>
          </a:p>
          <a:p>
            <a:pPr indent="0" lvl="0" marL="0" rtl="0" algn="l">
              <a:lnSpc>
                <a:spcPct val="122222"/>
              </a:lnSpc>
              <a:spcBef>
                <a:spcPts val="0"/>
              </a:spcBef>
              <a:spcAft>
                <a:spcPts val="0"/>
              </a:spcAft>
              <a:buClr>
                <a:schemeClr val="dk1"/>
              </a:buClr>
              <a:buSzPts val="1800"/>
              <a:buNone/>
            </a:pPr>
            <a:r>
              <a:t/>
            </a:r>
            <a:endParaRPr sz="1200"/>
          </a:p>
          <a:p>
            <a:pPr indent="0" lvl="0" marL="0" rtl="0" algn="l">
              <a:lnSpc>
                <a:spcPct val="122222"/>
              </a:lnSpc>
              <a:spcBef>
                <a:spcPts val="0"/>
              </a:spcBef>
              <a:spcAft>
                <a:spcPts val="0"/>
              </a:spcAft>
              <a:buClr>
                <a:schemeClr val="dk1"/>
              </a:buClr>
              <a:buSzPts val="1800"/>
              <a:buNone/>
            </a:pPr>
            <a:r>
              <a:rPr lang="en-US" sz="1200" u="sng">
                <a:solidFill>
                  <a:schemeClr val="hlink"/>
                </a:solidFill>
                <a:hlinkClick r:id="rId10"/>
              </a:rPr>
              <a:t>https://htmlcheatsheet.com/js/</a:t>
            </a:r>
            <a:endParaRPr sz="1200"/>
          </a:p>
          <a:p>
            <a:pPr indent="0" lvl="0" marL="0" rtl="0" algn="l">
              <a:lnSpc>
                <a:spcPct val="122222"/>
              </a:lnSpc>
              <a:spcBef>
                <a:spcPts val="0"/>
              </a:spcBef>
              <a:spcAft>
                <a:spcPts val="0"/>
              </a:spcAft>
              <a:buClr>
                <a:schemeClr val="dk1"/>
              </a:buClr>
              <a:buSzPts val="1800"/>
              <a:buNone/>
            </a:pPr>
            <a:r>
              <a:t/>
            </a:r>
            <a:endParaRPr sz="1200"/>
          </a:p>
          <a:p>
            <a:pPr indent="0" lvl="0" marL="0" rtl="0" algn="l">
              <a:lnSpc>
                <a:spcPct val="90000"/>
              </a:lnSpc>
              <a:spcBef>
                <a:spcPts val="0"/>
              </a:spcBef>
              <a:spcAft>
                <a:spcPts val="0"/>
              </a:spcAft>
              <a:buClr>
                <a:schemeClr val="dk1"/>
              </a:buClr>
              <a:buSzPts val="1100"/>
              <a:buNone/>
            </a:pPr>
            <a:r>
              <a:rPr lang="en-US" sz="1200" u="sng">
                <a:solidFill>
                  <a:schemeClr val="hlink"/>
                </a:solidFill>
                <a:hlinkClick r:id="rId11"/>
              </a:rPr>
              <a:t>https://www.typescriptlang.org/docs/handbook/declaration-files/do-s-and-don-ts.html#general-types</a:t>
            </a:r>
            <a:endParaRPr sz="1200"/>
          </a:p>
          <a:p>
            <a:pPr indent="0" lvl="0" marL="0" rtl="0" algn="l">
              <a:lnSpc>
                <a:spcPct val="90000"/>
              </a:lnSpc>
              <a:spcBef>
                <a:spcPts val="0"/>
              </a:spcBef>
              <a:spcAft>
                <a:spcPts val="0"/>
              </a:spcAft>
              <a:buClr>
                <a:schemeClr val="dk1"/>
              </a:buClr>
              <a:buSzPts val="1100"/>
              <a:buFont typeface="Arial"/>
              <a:buNone/>
            </a:pPr>
            <a:r>
              <a:t/>
            </a:r>
            <a:endParaRPr sz="1200"/>
          </a:p>
          <a:p>
            <a:pPr indent="0" lvl="0" marL="0" rtl="0" algn="l">
              <a:lnSpc>
                <a:spcPct val="122222"/>
              </a:lnSpc>
              <a:spcBef>
                <a:spcPts val="0"/>
              </a:spcBef>
              <a:spcAft>
                <a:spcPts val="0"/>
              </a:spcAft>
              <a:buClr>
                <a:schemeClr val="dk1"/>
              </a:buClr>
              <a:buSzPts val="1800"/>
              <a:buNone/>
            </a:pPr>
            <a:r>
              <a:rPr lang="en-US" sz="1200" u="sng">
                <a:solidFill>
                  <a:schemeClr val="hlink"/>
                </a:solidFill>
                <a:hlinkClick r:id="rId12"/>
              </a:rPr>
              <a:t>https://khalilstemmler.com/articles/typescript-domain-driven-design/make-illegal-states-unrepresentable/</a:t>
            </a:r>
            <a:endParaRPr sz="1200"/>
          </a:p>
          <a:p>
            <a:pPr indent="0" lvl="0" marL="0" rtl="0" algn="l">
              <a:lnSpc>
                <a:spcPct val="122222"/>
              </a:lnSpc>
              <a:spcBef>
                <a:spcPts val="0"/>
              </a:spcBef>
              <a:spcAft>
                <a:spcPts val="0"/>
              </a:spcAft>
              <a:buClr>
                <a:schemeClr val="dk1"/>
              </a:buClr>
              <a:buSzPts val="1800"/>
              <a:buNone/>
            </a:pPr>
            <a:r>
              <a:t/>
            </a:r>
            <a:endParaRPr/>
          </a:p>
        </p:txBody>
      </p:sp>
      <p:sp>
        <p:nvSpPr>
          <p:cNvPr id="1430" name="Google Shape;1430;p105"/>
          <p:cNvSpPr txBox="1"/>
          <p:nvPr>
            <p:ph type="title"/>
          </p:nvPr>
        </p:nvSpPr>
        <p:spPr>
          <a:xfrm>
            <a:off x="858606" y="370578"/>
            <a:ext cx="5093400" cy="4995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60C5E5"/>
              </a:buClr>
              <a:buSzPts val="3000"/>
              <a:buFont typeface="Maven Pro"/>
              <a:buNone/>
            </a:pPr>
            <a:r>
              <a:rPr lang="en-US"/>
              <a:t>Links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4" name="Shape 1434"/>
        <p:cNvGrpSpPr/>
        <p:nvPr/>
      </p:nvGrpSpPr>
      <p:grpSpPr>
        <a:xfrm>
          <a:off x="0" y="0"/>
          <a:ext cx="0" cy="0"/>
          <a:chOff x="0" y="0"/>
          <a:chExt cx="0" cy="0"/>
        </a:xfrm>
      </p:grpSpPr>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8" name="Shape 1438"/>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1" name="Shape 861"/>
        <p:cNvGrpSpPr/>
        <p:nvPr/>
      </p:nvGrpSpPr>
      <p:grpSpPr>
        <a:xfrm>
          <a:off x="0" y="0"/>
          <a:ext cx="0" cy="0"/>
          <a:chOff x="0" y="0"/>
          <a:chExt cx="0" cy="0"/>
        </a:xfrm>
      </p:grpSpPr>
      <p:sp>
        <p:nvSpPr>
          <p:cNvPr id="862" name="Google Shape;862;p40"/>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JavaScript History</a:t>
            </a:r>
            <a:endParaRPr/>
          </a:p>
        </p:txBody>
      </p:sp>
      <p:pic>
        <p:nvPicPr>
          <p:cNvPr id="863" name="Google Shape;863;p40"/>
          <p:cNvPicPr preferRelativeResize="0"/>
          <p:nvPr/>
        </p:nvPicPr>
        <p:blipFill>
          <a:blip r:embed="rId3">
            <a:alphaModFix/>
          </a:blip>
          <a:stretch>
            <a:fillRect/>
          </a:stretch>
        </p:blipFill>
        <p:spPr>
          <a:xfrm>
            <a:off x="231200" y="2465075"/>
            <a:ext cx="11334325" cy="2376375"/>
          </a:xfrm>
          <a:prstGeom prst="rect">
            <a:avLst/>
          </a:prstGeom>
          <a:noFill/>
          <a:ln>
            <a:noFill/>
          </a:ln>
        </p:spPr>
      </p:pic>
      <p:sp>
        <p:nvSpPr>
          <p:cNvPr id="864" name="Google Shape;864;p40"/>
          <p:cNvSpPr txBox="1"/>
          <p:nvPr/>
        </p:nvSpPr>
        <p:spPr>
          <a:xfrm>
            <a:off x="10280075" y="4038925"/>
            <a:ext cx="1985700" cy="936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rgbClr val="666666"/>
                </a:solidFill>
              </a:rPr>
              <a:t>ECMAScript20XX</a:t>
            </a:r>
            <a:endParaRPr b="1" sz="1600">
              <a:solidFill>
                <a:srgbClr val="666666"/>
              </a:solidFill>
            </a:endParaRPr>
          </a:p>
        </p:txBody>
      </p:sp>
      <p:pic>
        <p:nvPicPr>
          <p:cNvPr id="865" name="Google Shape;865;p40"/>
          <p:cNvPicPr preferRelativeResize="0"/>
          <p:nvPr/>
        </p:nvPicPr>
        <p:blipFill>
          <a:blip r:embed="rId4">
            <a:alphaModFix/>
          </a:blip>
          <a:stretch>
            <a:fillRect/>
          </a:stretch>
        </p:blipFill>
        <p:spPr>
          <a:xfrm>
            <a:off x="6414650" y="5053900"/>
            <a:ext cx="1069174" cy="654175"/>
          </a:xfrm>
          <a:prstGeom prst="rect">
            <a:avLst/>
          </a:prstGeom>
          <a:noFill/>
          <a:ln>
            <a:noFill/>
          </a:ln>
        </p:spPr>
      </p:pic>
      <p:sp>
        <p:nvSpPr>
          <p:cNvPr id="866" name="Google Shape;866;p40"/>
          <p:cNvSpPr txBox="1"/>
          <p:nvPr/>
        </p:nvSpPr>
        <p:spPr>
          <a:xfrm>
            <a:off x="6414650" y="4354625"/>
            <a:ext cx="12744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rgbClr val="666666"/>
                </a:solidFill>
              </a:rPr>
              <a:t>Node.js </a:t>
            </a:r>
            <a:endParaRPr b="1" sz="1600">
              <a:solidFill>
                <a:srgbClr val="666666"/>
              </a:solidFill>
            </a:endParaRPr>
          </a:p>
          <a:p>
            <a:pPr indent="0" lvl="0" marL="0" rtl="0" algn="l">
              <a:spcBef>
                <a:spcPts val="0"/>
              </a:spcBef>
              <a:spcAft>
                <a:spcPts val="0"/>
              </a:spcAft>
              <a:buNone/>
            </a:pPr>
            <a:r>
              <a:rPr b="1" lang="en-US" sz="1600">
                <a:solidFill>
                  <a:srgbClr val="666666"/>
                </a:solidFill>
              </a:rPr>
              <a:t>released</a:t>
            </a:r>
            <a:endParaRPr b="1" sz="1600">
              <a:solidFill>
                <a:srgbClr val="666666"/>
              </a:solidFill>
            </a:endParaRPr>
          </a:p>
        </p:txBody>
      </p:sp>
      <p:pic>
        <p:nvPicPr>
          <p:cNvPr id="867" name="Google Shape;867;p40"/>
          <p:cNvPicPr preferRelativeResize="0"/>
          <p:nvPr/>
        </p:nvPicPr>
        <p:blipFill>
          <a:blip r:embed="rId5">
            <a:alphaModFix amt="51000"/>
          </a:blip>
          <a:stretch>
            <a:fillRect/>
          </a:stretch>
        </p:blipFill>
        <p:spPr>
          <a:xfrm flipH="1">
            <a:off x="7328250" y="1902700"/>
            <a:ext cx="4706625" cy="4902725"/>
          </a:xfrm>
          <a:prstGeom prst="rect">
            <a:avLst/>
          </a:prstGeom>
          <a:noFill/>
          <a:ln>
            <a:noFill/>
          </a:ln>
        </p:spPr>
      </p:pic>
      <p:pic>
        <p:nvPicPr>
          <p:cNvPr id="868" name="Google Shape;868;p40">
            <a:hlinkClick r:id="rId6"/>
          </p:cNvPr>
          <p:cNvPicPr preferRelativeResize="0"/>
          <p:nvPr/>
        </p:nvPicPr>
        <p:blipFill rotWithShape="1">
          <a:blip r:embed="rId7">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3" name="Shape 873"/>
        <p:cNvGrpSpPr/>
        <p:nvPr/>
      </p:nvGrpSpPr>
      <p:grpSpPr>
        <a:xfrm>
          <a:off x="0" y="0"/>
          <a:ext cx="0" cy="0"/>
          <a:chOff x="0" y="0"/>
          <a:chExt cx="0" cy="0"/>
        </a:xfrm>
      </p:grpSpPr>
      <p:sp>
        <p:nvSpPr>
          <p:cNvPr id="874" name="Google Shape;874;p41"/>
          <p:cNvSpPr txBox="1"/>
          <p:nvPr>
            <p:ph type="title"/>
          </p:nvPr>
        </p:nvSpPr>
        <p:spPr>
          <a:xfrm>
            <a:off x="858594" y="370575"/>
            <a:ext cx="9947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Big changes in ES6: in effect a new language</a:t>
            </a:r>
            <a:endParaRPr/>
          </a:p>
        </p:txBody>
      </p:sp>
      <p:pic>
        <p:nvPicPr>
          <p:cNvPr id="875" name="Google Shape;875;p41"/>
          <p:cNvPicPr preferRelativeResize="0"/>
          <p:nvPr/>
        </p:nvPicPr>
        <p:blipFill rotWithShape="1">
          <a:blip r:embed="rId3">
            <a:alphaModFix/>
          </a:blip>
          <a:srcRect b="5900" l="17444" r="18305" t="5900"/>
          <a:stretch/>
        </p:blipFill>
        <p:spPr>
          <a:xfrm>
            <a:off x="2411938" y="1268425"/>
            <a:ext cx="7368125" cy="5175499"/>
          </a:xfrm>
          <a:prstGeom prst="rect">
            <a:avLst/>
          </a:prstGeom>
          <a:noFill/>
          <a:ln>
            <a:noFill/>
          </a:ln>
        </p:spPr>
      </p:pic>
      <p:pic>
        <p:nvPicPr>
          <p:cNvPr id="876" name="Google Shape;876;p41">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ver ">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losing">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ntent Layouts">
  <a:themeElements>
    <a:clrScheme name="Blue II">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ection slides">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